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9" r:id="rId2"/>
    <p:sldId id="282" r:id="rId3"/>
    <p:sldId id="283" r:id="rId4"/>
    <p:sldId id="284" r:id="rId5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5" r:id="rId23"/>
    <p:sldId id="276" r:id="rId24"/>
    <p:sldId id="277" r:id="rId25"/>
    <p:sldId id="278" r:id="rId26"/>
  </p:sldIdLst>
  <p:sldSz cx="18288000" cy="10287000"/>
  <p:notesSz cx="6858000" cy="9144000"/>
  <p:embeddedFontLst>
    <p:embeddedFont>
      <p:font typeface="Tenorite" panose="00000500000000000000" pitchFamily="2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140A41"/>
    <a:srgbClr val="F4F4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62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8C7FC2-1630-4AA0-8CC2-5E123E1AB7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2216943"/>
            <a:ext cx="148590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8">
            <a:extLst>
              <a:ext uri="{FF2B5EF4-FFF2-40B4-BE49-F238E27FC236}">
                <a16:creationId xmlns:a16="http://schemas.microsoft.com/office/drawing/2014/main" id="{F8B5F9A2-E51D-4227-AD8D-5B0113F94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723900"/>
            <a:ext cx="14859000" cy="1143000"/>
          </a:xfrm>
        </p:spPr>
        <p:txBody>
          <a:bodyPr>
            <a:normAutofit/>
          </a:bodyPr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5293EB20-4C28-4A87-B851-BD419253015E}"/>
              </a:ext>
            </a:extLst>
          </p:cNvPr>
          <p:cNvGrpSpPr/>
          <p:nvPr userDrawn="1"/>
        </p:nvGrpSpPr>
        <p:grpSpPr>
          <a:xfrm>
            <a:off x="0" y="9421739"/>
            <a:ext cx="17259300" cy="463910"/>
            <a:chOff x="0" y="-161925"/>
            <a:chExt cx="23012400" cy="618545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564A4D9E-1886-488E-8A50-1295FE521EE0}"/>
                </a:ext>
              </a:extLst>
            </p:cNvPr>
            <p:cNvSpPr/>
            <p:nvPr/>
          </p:nvSpPr>
          <p:spPr>
            <a:xfrm>
              <a:off x="0" y="198967"/>
              <a:ext cx="18749084" cy="0"/>
            </a:xfrm>
            <a:prstGeom prst="line">
              <a:avLst/>
            </a:prstGeom>
            <a:ln w="12700" cap="flat">
              <a:solidFill>
                <a:srgbClr val="1A8045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" name="TextBox 4">
              <a:extLst>
                <a:ext uri="{FF2B5EF4-FFF2-40B4-BE49-F238E27FC236}">
                  <a16:creationId xmlns:a16="http://schemas.microsoft.com/office/drawing/2014/main" id="{07C7EDBC-08FB-443D-978A-82C49A40FAF3}"/>
                </a:ext>
              </a:extLst>
            </p:cNvPr>
            <p:cNvSpPr txBox="1"/>
            <p:nvPr/>
          </p:nvSpPr>
          <p:spPr>
            <a:xfrm>
              <a:off x="17569440" y="-161925"/>
              <a:ext cx="5442960" cy="6185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999"/>
                </a:lnSpc>
              </a:pPr>
              <a:r>
                <a:rPr lang="en-US" sz="2499" spc="99" dirty="0">
                  <a:solidFill>
                    <a:srgbClr val="1A8045"/>
                  </a:solidFill>
                  <a:latin typeface="Tenorite" panose="00000500000000000000" pitchFamily="2" charset="0"/>
                </a:rPr>
                <a:t>www.NFBPWC.org</a:t>
              </a:r>
            </a:p>
          </p:txBody>
        </p:sp>
      </p:grpSp>
      <p:grpSp>
        <p:nvGrpSpPr>
          <p:cNvPr id="11" name="Group 5">
            <a:extLst>
              <a:ext uri="{FF2B5EF4-FFF2-40B4-BE49-F238E27FC236}">
                <a16:creationId xmlns:a16="http://schemas.microsoft.com/office/drawing/2014/main" id="{AF792507-9F85-4C7C-A666-160C622AB764}"/>
              </a:ext>
            </a:extLst>
          </p:cNvPr>
          <p:cNvGrpSpPr/>
          <p:nvPr userDrawn="1"/>
        </p:nvGrpSpPr>
        <p:grpSpPr>
          <a:xfrm>
            <a:off x="200171" y="-4763"/>
            <a:ext cx="714846" cy="9354396"/>
            <a:chOff x="0" y="-6350"/>
            <a:chExt cx="953128" cy="12472527"/>
          </a:xfrm>
        </p:grpSpPr>
        <p:sp>
          <p:nvSpPr>
            <p:cNvPr id="12" name="AutoShape 6">
              <a:extLst>
                <a:ext uri="{FF2B5EF4-FFF2-40B4-BE49-F238E27FC236}">
                  <a16:creationId xmlns:a16="http://schemas.microsoft.com/office/drawing/2014/main" id="{A1521221-B01A-4ECE-A408-4225E61489A9}"/>
                </a:ext>
              </a:extLst>
            </p:cNvPr>
            <p:cNvSpPr/>
            <p:nvPr/>
          </p:nvSpPr>
          <p:spPr>
            <a:xfrm rot="5400000">
              <a:off x="-1541582" y="1965228"/>
              <a:ext cx="3943156" cy="0"/>
            </a:xfrm>
            <a:prstGeom prst="line">
              <a:avLst/>
            </a:prstGeom>
            <a:ln w="12700" cap="flat">
              <a:solidFill>
                <a:srgbClr val="1A8045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3" name="Picture 7">
              <a:extLst>
                <a:ext uri="{FF2B5EF4-FFF2-40B4-BE49-F238E27FC236}">
                  <a16:creationId xmlns:a16="http://schemas.microsoft.com/office/drawing/2014/main" id="{516B95C9-8856-4ED3-8D60-5990A0248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0" y="11512201"/>
              <a:ext cx="953128" cy="953976"/>
            </a:xfrm>
            <a:prstGeom prst="rect">
              <a:avLst/>
            </a:prstGeom>
          </p:spPr>
        </p:pic>
        <p:sp>
          <p:nvSpPr>
            <p:cNvPr id="14" name="TextBox 8">
              <a:extLst>
                <a:ext uri="{FF2B5EF4-FFF2-40B4-BE49-F238E27FC236}">
                  <a16:creationId xmlns:a16="http://schemas.microsoft.com/office/drawing/2014/main" id="{667D3BB7-A876-418D-B657-B4682FE9DD93}"/>
                </a:ext>
              </a:extLst>
            </p:cNvPr>
            <p:cNvSpPr txBox="1"/>
            <p:nvPr/>
          </p:nvSpPr>
          <p:spPr>
            <a:xfrm rot="16200000">
              <a:off x="-3148100" y="7499270"/>
              <a:ext cx="7087402" cy="6185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99"/>
                </a:lnSpc>
              </a:pPr>
              <a:r>
                <a:rPr lang="en-US" sz="2499" spc="99" dirty="0">
                  <a:solidFill>
                    <a:srgbClr val="1A8045"/>
                  </a:solidFill>
                  <a:latin typeface="Tenorite" panose="00000500000000000000" pitchFamily="2" charset="0"/>
                </a:rPr>
                <a:t>Uniting &amp; Advocating for Women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0673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">
            <a:extLst>
              <a:ext uri="{FF2B5EF4-FFF2-40B4-BE49-F238E27FC236}">
                <a16:creationId xmlns:a16="http://schemas.microsoft.com/office/drawing/2014/main" id="{465E46C7-6667-4802-8A95-3F85399FA8EA}"/>
              </a:ext>
            </a:extLst>
          </p:cNvPr>
          <p:cNvGrpSpPr/>
          <p:nvPr userDrawn="1"/>
        </p:nvGrpSpPr>
        <p:grpSpPr>
          <a:xfrm>
            <a:off x="0" y="9421739"/>
            <a:ext cx="17259300" cy="463910"/>
            <a:chOff x="0" y="-161925"/>
            <a:chExt cx="23012400" cy="618545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97447490-4AAE-49F1-802D-B9CE2C1590BE}"/>
                </a:ext>
              </a:extLst>
            </p:cNvPr>
            <p:cNvSpPr/>
            <p:nvPr/>
          </p:nvSpPr>
          <p:spPr>
            <a:xfrm>
              <a:off x="0" y="198967"/>
              <a:ext cx="18749084" cy="0"/>
            </a:xfrm>
            <a:prstGeom prst="line">
              <a:avLst/>
            </a:prstGeom>
            <a:ln w="12700" cap="flat">
              <a:solidFill>
                <a:srgbClr val="1A8045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ACB8FB20-1122-4DCD-894A-6002C49D9E2C}"/>
                </a:ext>
              </a:extLst>
            </p:cNvPr>
            <p:cNvSpPr txBox="1"/>
            <p:nvPr/>
          </p:nvSpPr>
          <p:spPr>
            <a:xfrm>
              <a:off x="17569440" y="-161925"/>
              <a:ext cx="5442960" cy="6185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999"/>
                </a:lnSpc>
              </a:pPr>
              <a:r>
                <a:rPr lang="en-US" sz="2499" spc="99" dirty="0">
                  <a:solidFill>
                    <a:srgbClr val="1A8045"/>
                  </a:solidFill>
                  <a:latin typeface="Tenorite" panose="00000500000000000000" pitchFamily="2" charset="0"/>
                </a:rPr>
                <a:t>www.NFBPWC.org</a:t>
              </a:r>
            </a:p>
          </p:txBody>
        </p:sp>
      </p:grpSp>
      <p:grpSp>
        <p:nvGrpSpPr>
          <p:cNvPr id="9" name="Group 5">
            <a:extLst>
              <a:ext uri="{FF2B5EF4-FFF2-40B4-BE49-F238E27FC236}">
                <a16:creationId xmlns:a16="http://schemas.microsoft.com/office/drawing/2014/main" id="{B56AE0ED-6F93-41AD-A15C-A14B2F801406}"/>
              </a:ext>
            </a:extLst>
          </p:cNvPr>
          <p:cNvGrpSpPr/>
          <p:nvPr userDrawn="1"/>
        </p:nvGrpSpPr>
        <p:grpSpPr>
          <a:xfrm>
            <a:off x="200171" y="-4763"/>
            <a:ext cx="714846" cy="9354396"/>
            <a:chOff x="0" y="-6350"/>
            <a:chExt cx="953128" cy="12472527"/>
          </a:xfrm>
        </p:grpSpPr>
        <p:sp>
          <p:nvSpPr>
            <p:cNvPr id="10" name="AutoShape 6">
              <a:extLst>
                <a:ext uri="{FF2B5EF4-FFF2-40B4-BE49-F238E27FC236}">
                  <a16:creationId xmlns:a16="http://schemas.microsoft.com/office/drawing/2014/main" id="{54572FDF-FDAA-4CE6-BB34-9E3E742B3E40}"/>
                </a:ext>
              </a:extLst>
            </p:cNvPr>
            <p:cNvSpPr/>
            <p:nvPr/>
          </p:nvSpPr>
          <p:spPr>
            <a:xfrm rot="5400000">
              <a:off x="-1541582" y="1965228"/>
              <a:ext cx="3943156" cy="0"/>
            </a:xfrm>
            <a:prstGeom prst="line">
              <a:avLst/>
            </a:prstGeom>
            <a:ln w="12700" cap="flat">
              <a:solidFill>
                <a:srgbClr val="1A8045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1" name="Picture 7">
              <a:extLst>
                <a:ext uri="{FF2B5EF4-FFF2-40B4-BE49-F238E27FC236}">
                  <a16:creationId xmlns:a16="http://schemas.microsoft.com/office/drawing/2014/main" id="{4312D354-1978-4907-A55D-E752CCBAD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0" y="11512201"/>
              <a:ext cx="953128" cy="953976"/>
            </a:xfrm>
            <a:prstGeom prst="rect">
              <a:avLst/>
            </a:prstGeom>
          </p:spPr>
        </p:pic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741D7A34-7873-4867-9DB1-D77C4586EB96}"/>
                </a:ext>
              </a:extLst>
            </p:cNvPr>
            <p:cNvSpPr txBox="1"/>
            <p:nvPr/>
          </p:nvSpPr>
          <p:spPr>
            <a:xfrm rot="16200000">
              <a:off x="-3148100" y="7499270"/>
              <a:ext cx="7087402" cy="6185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99"/>
                </a:lnSpc>
              </a:pPr>
              <a:r>
                <a:rPr lang="en-US" sz="2499" spc="99" dirty="0">
                  <a:solidFill>
                    <a:srgbClr val="1A8045"/>
                  </a:solidFill>
                  <a:latin typeface="Tenorite" panose="00000500000000000000" pitchFamily="2" charset="0"/>
                </a:rPr>
                <a:t>Uniting &amp; Advocating for Women</a:t>
              </a:r>
            </a:p>
          </p:txBody>
        </p:sp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395333F-8412-4595-8161-F48AC9A8A4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3999" y="1866900"/>
            <a:ext cx="7238999" cy="5943599"/>
          </a:xfrm>
        </p:spPr>
        <p:txBody>
          <a:bodyPr/>
          <a:lstStyle>
            <a:lvl1pPr>
              <a:defRPr sz="30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C4305C84-7606-448E-8384-ECAA3D9EE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44000" y="1866900"/>
            <a:ext cx="7238999" cy="5943599"/>
          </a:xfrm>
        </p:spPr>
        <p:txBody>
          <a:bodyPr/>
          <a:lstStyle>
            <a:lvl1pPr>
              <a:defRPr sz="3000"/>
            </a:lvl1pPr>
            <a:lvl2pPr>
              <a:defRPr sz="2800"/>
            </a:lvl2pPr>
            <a:lvl3pPr>
              <a:defRPr sz="28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itle 8">
            <a:extLst>
              <a:ext uri="{FF2B5EF4-FFF2-40B4-BE49-F238E27FC236}">
                <a16:creationId xmlns:a16="http://schemas.microsoft.com/office/drawing/2014/main" id="{73B425DC-E002-4DB6-8A80-3ED4313B0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723900"/>
            <a:ext cx="14859000" cy="1143000"/>
          </a:xfrm>
        </p:spPr>
        <p:txBody>
          <a:bodyPr>
            <a:normAutofit/>
          </a:bodyPr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72288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1" r:id="rId8"/>
    <p:sldLayoutId id="2147483662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6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2EA52-79CB-49F4-B392-F55A522325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647700"/>
            <a:ext cx="16687800" cy="6899275"/>
          </a:xfrm>
        </p:spPr>
        <p:txBody>
          <a:bodyPr>
            <a:normAutofit/>
          </a:bodyPr>
          <a:lstStyle/>
          <a:p>
            <a:pPr algn="l"/>
            <a:r>
              <a:rPr lang="en-US" sz="2800" dirty="0">
                <a:latin typeface="+mn-lt"/>
              </a:rPr>
              <a:t>For NFBPWC members –</a:t>
            </a:r>
            <a:br>
              <a:rPr lang="en-US" sz="2800" dirty="0">
                <a:latin typeface="+mn-lt"/>
              </a:rPr>
            </a:br>
            <a:br>
              <a:rPr lang="en-US" sz="2800" dirty="0">
                <a:latin typeface="+mn-lt"/>
              </a:rPr>
            </a:br>
            <a:r>
              <a:rPr lang="en-US" sz="2800" dirty="0">
                <a:latin typeface="+mn-lt"/>
              </a:rPr>
              <a:t>The following slides are page templates to help you create a professional-looking presentation. Charts and images are placeholders – however, all images are royalty-free and can be used if you’d like.</a:t>
            </a:r>
            <a:br>
              <a:rPr lang="en-US" sz="2800" dirty="0">
                <a:latin typeface="+mn-lt"/>
              </a:rPr>
            </a:br>
            <a:br>
              <a:rPr lang="en-US" sz="2800" dirty="0">
                <a:latin typeface="+mn-lt"/>
              </a:rPr>
            </a:br>
            <a:r>
              <a:rPr lang="en-US" sz="2800" dirty="0">
                <a:latin typeface="+mn-lt"/>
              </a:rPr>
              <a:t>To adhere to NFBPWC branding guidelines, presentations should contain:</a:t>
            </a:r>
            <a:br>
              <a:rPr lang="en-US" sz="2800" dirty="0">
                <a:latin typeface="+mn-lt"/>
              </a:rPr>
            </a:br>
            <a:r>
              <a:rPr lang="en-US" sz="2800" dirty="0">
                <a:latin typeface="+mn-lt"/>
              </a:rPr>
              <a:t>1. </a:t>
            </a:r>
            <a:r>
              <a:rPr lang="en-US" sz="2800" b="1" dirty="0">
                <a:latin typeface="+mn-lt"/>
              </a:rPr>
              <a:t>Font: </a:t>
            </a:r>
            <a:r>
              <a:rPr lang="en-US" sz="2800" dirty="0">
                <a:latin typeface="+mn-lt"/>
              </a:rPr>
              <a:t>Tenorite</a:t>
            </a:r>
            <a:br>
              <a:rPr lang="en-US" sz="2800" dirty="0">
                <a:latin typeface="+mn-lt"/>
              </a:rPr>
            </a:br>
            <a:r>
              <a:rPr lang="en-US" sz="2800" dirty="0">
                <a:latin typeface="+mn-lt"/>
              </a:rPr>
              <a:t>2. </a:t>
            </a:r>
            <a:r>
              <a:rPr lang="en-US" sz="2800" b="1" dirty="0">
                <a:latin typeface="+mn-lt"/>
              </a:rPr>
              <a:t>Header font color: </a:t>
            </a:r>
            <a:r>
              <a:rPr lang="en-US" sz="2800" dirty="0">
                <a:latin typeface="+mn-lt"/>
              </a:rPr>
              <a:t>bold </a:t>
            </a:r>
            <a:r>
              <a:rPr lang="en-US" sz="2800" b="0" i="0" u="none" strike="noStrike" baseline="0" dirty="0">
                <a:solidFill>
                  <a:srgbClr val="140A41"/>
                </a:solidFill>
                <a:latin typeface="+mn-lt"/>
              </a:rPr>
              <a:t>#140a41</a:t>
            </a:r>
            <a:br>
              <a:rPr lang="en-US" sz="2800" b="0" i="0" u="none" strike="noStrike" baseline="0" dirty="0">
                <a:solidFill>
                  <a:srgbClr val="140A41"/>
                </a:solidFill>
                <a:latin typeface="+mn-lt"/>
              </a:rPr>
            </a:br>
            <a:r>
              <a:rPr lang="en-US" sz="2800" b="0" i="0" u="none" strike="noStrike" baseline="0" dirty="0">
                <a:solidFill>
                  <a:srgbClr val="140A41"/>
                </a:solidFill>
                <a:latin typeface="+mn-lt"/>
              </a:rPr>
              <a:t>3. </a:t>
            </a:r>
            <a:r>
              <a:rPr lang="en-US" sz="2800" b="1" dirty="0">
                <a:latin typeface="+mn-lt"/>
              </a:rPr>
              <a:t>Sub-header and body font color: </a:t>
            </a:r>
            <a:r>
              <a:rPr lang="en-US" sz="2800" dirty="0">
                <a:solidFill>
                  <a:schemeClr val="tx2"/>
                </a:solidFill>
                <a:latin typeface="+mn-lt"/>
              </a:rPr>
              <a:t>#333333</a:t>
            </a:r>
            <a:br>
              <a:rPr lang="en-US" sz="2800" b="0" i="0" u="none" strike="noStrike" baseline="0" dirty="0">
                <a:solidFill>
                  <a:srgbClr val="140A41"/>
                </a:solidFill>
                <a:latin typeface="+mn-lt"/>
              </a:rPr>
            </a:br>
            <a:r>
              <a:rPr lang="en-US" sz="2800" b="0" i="0" u="none" strike="noStrike" baseline="0" dirty="0">
                <a:solidFill>
                  <a:srgbClr val="140A41"/>
                </a:solidFill>
                <a:latin typeface="+mn-lt"/>
              </a:rPr>
              <a:t>4. </a:t>
            </a:r>
            <a:r>
              <a:rPr lang="en-US" sz="2800" b="1" i="0" u="none" strike="noStrike" baseline="0" dirty="0">
                <a:solidFill>
                  <a:srgbClr val="140A41"/>
                </a:solidFill>
                <a:latin typeface="+mn-lt"/>
              </a:rPr>
              <a:t>Slide background color: </a:t>
            </a:r>
            <a:r>
              <a:rPr lang="en-US" sz="2800" b="0" i="0" u="none" strike="noStrike" baseline="0" dirty="0">
                <a:solidFill>
                  <a:srgbClr val="140A41"/>
                </a:solidFill>
                <a:latin typeface="+mn-lt"/>
              </a:rPr>
              <a:t>#F4F4F4</a:t>
            </a:r>
            <a:br>
              <a:rPr lang="en-US" sz="2800" b="0" i="0" u="none" strike="noStrike" baseline="0" dirty="0">
                <a:solidFill>
                  <a:srgbClr val="140A41"/>
                </a:solidFill>
                <a:latin typeface="+mn-lt"/>
              </a:rPr>
            </a:br>
            <a:r>
              <a:rPr lang="en-US" sz="2800" b="0" i="0" u="none" strike="noStrike" baseline="0" dirty="0">
                <a:solidFill>
                  <a:srgbClr val="140A41"/>
                </a:solidFill>
                <a:latin typeface="+mn-lt"/>
              </a:rPr>
              <a:t>5. </a:t>
            </a:r>
            <a:r>
              <a:rPr lang="en-US" sz="2800" b="1" i="0" u="none" strike="noStrike" baseline="0" dirty="0">
                <a:solidFill>
                  <a:srgbClr val="140A41"/>
                </a:solidFill>
                <a:latin typeface="+mn-lt"/>
              </a:rPr>
              <a:t>Accent colors: </a:t>
            </a:r>
            <a:r>
              <a:rPr lang="en-US" sz="2800" b="0" i="0" u="none" strike="noStrike" baseline="0" dirty="0">
                <a:solidFill>
                  <a:srgbClr val="140A41"/>
                </a:solidFill>
                <a:latin typeface="+mn-lt"/>
              </a:rPr>
              <a:t>#</a:t>
            </a:r>
            <a:r>
              <a:rPr lang="en-US" sz="2800" b="0" i="0" u="none" strike="noStrike" baseline="0" dirty="0">
                <a:solidFill>
                  <a:schemeClr val="accent2"/>
                </a:solidFill>
                <a:latin typeface="+mn-lt"/>
              </a:rPr>
              <a:t>140a41</a:t>
            </a:r>
            <a:r>
              <a:rPr lang="en-US" sz="2800" b="0" i="0" u="none" strike="noStrike" baseline="0" dirty="0">
                <a:solidFill>
                  <a:srgbClr val="140A41"/>
                </a:solidFill>
                <a:latin typeface="+mn-lt"/>
              </a:rPr>
              <a:t>, #</a:t>
            </a:r>
            <a:r>
              <a:rPr lang="en-US" sz="2800" b="0" i="0" u="none" strike="noStrike" baseline="0" dirty="0">
                <a:solidFill>
                  <a:schemeClr val="accent1"/>
                </a:solidFill>
                <a:latin typeface="+mn-lt"/>
              </a:rPr>
              <a:t>1a8045</a:t>
            </a:r>
            <a:r>
              <a:rPr lang="en-US" sz="2800" b="0" i="0" u="none" strike="noStrike" baseline="0" dirty="0">
                <a:solidFill>
                  <a:srgbClr val="140A41"/>
                </a:solidFill>
                <a:latin typeface="+mn-lt"/>
              </a:rPr>
              <a:t>, #</a:t>
            </a:r>
            <a:r>
              <a:rPr lang="en-US" sz="2800" b="0" i="0" u="none" strike="noStrike" baseline="0" dirty="0">
                <a:solidFill>
                  <a:schemeClr val="accent3"/>
                </a:solidFill>
                <a:latin typeface="+mn-lt"/>
              </a:rPr>
              <a:t>fbbc0d</a:t>
            </a:r>
            <a:r>
              <a:rPr lang="en-US" sz="2800" b="0" i="0" u="none" strike="noStrike" baseline="0" dirty="0">
                <a:latin typeface="+mn-lt"/>
              </a:rPr>
              <a:t> </a:t>
            </a:r>
            <a:br>
              <a:rPr lang="en-US" sz="2800" b="0" i="0" u="none" strike="noStrike" baseline="0" dirty="0">
                <a:latin typeface="+mn-lt"/>
              </a:rPr>
            </a:br>
            <a:r>
              <a:rPr lang="en-US" sz="2800" b="0" i="0" u="none" strike="noStrike" baseline="0" dirty="0">
                <a:latin typeface="+mn-lt"/>
              </a:rPr>
              <a:t>6. </a:t>
            </a:r>
            <a:r>
              <a:rPr lang="en-US" sz="2800" b="1" i="0" u="none" strike="noStrike" baseline="0" dirty="0">
                <a:latin typeface="+mn-lt"/>
              </a:rPr>
              <a:t>The NFBPWC logo/tagline and URL identifiers must be used on every slide except for the Opening Slide. </a:t>
            </a:r>
            <a:r>
              <a:rPr lang="en-US" sz="2800" i="0" u="none" strike="noStrike" baseline="0" dirty="0">
                <a:latin typeface="+mn-lt"/>
              </a:rPr>
              <a:t>If creating your own pages, please use the blank brand identifier slides in this deck (#2&amp;3).</a:t>
            </a:r>
            <a:endParaRPr lang="en-US" sz="2800" dirty="0">
              <a:solidFill>
                <a:srgbClr val="140A4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81387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215318" y="0"/>
            <a:ext cx="11072682" cy="10287001"/>
            <a:chOff x="0" y="0"/>
            <a:chExt cx="14763576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70000"/>
            </a:blip>
            <a:srcRect l="5520" t="22593" b="34304"/>
            <a:stretch>
              <a:fillRect/>
            </a:stretch>
          </p:blipFill>
          <p:spPr>
            <a:xfrm>
              <a:off x="0" y="0"/>
              <a:ext cx="14763576" cy="4487333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alphaModFix amt="70000"/>
            </a:blip>
            <a:srcRect t="32162" b="22302"/>
            <a:stretch>
              <a:fillRect/>
            </a:stretch>
          </p:blipFill>
          <p:spPr>
            <a:xfrm>
              <a:off x="0" y="4614333"/>
              <a:ext cx="14763576" cy="4487333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alphaModFix amt="70000"/>
            </a:blip>
            <a:srcRect t="27232" b="27232"/>
            <a:stretch>
              <a:fillRect/>
            </a:stretch>
          </p:blipFill>
          <p:spPr>
            <a:xfrm>
              <a:off x="0" y="9228667"/>
              <a:ext cx="14763576" cy="4487333"/>
            </a:xfrm>
            <a:prstGeom prst="rect">
              <a:avLst/>
            </a:prstGeom>
          </p:spPr>
        </p:pic>
      </p:grpSp>
      <p:sp>
        <p:nvSpPr>
          <p:cNvPr id="6" name="AutoShape 6"/>
          <p:cNvSpPr/>
          <p:nvPr/>
        </p:nvSpPr>
        <p:spPr>
          <a:xfrm>
            <a:off x="1250779" y="3190651"/>
            <a:ext cx="3623149" cy="0"/>
          </a:xfrm>
          <a:prstGeom prst="line">
            <a:avLst/>
          </a:prstGeom>
          <a:ln w="47625" cap="flat">
            <a:solidFill>
              <a:srgbClr val="1A804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TextBox 7"/>
          <p:cNvSpPr txBox="1"/>
          <p:nvPr/>
        </p:nvSpPr>
        <p:spPr>
          <a:xfrm>
            <a:off x="1250779" y="3752632"/>
            <a:ext cx="5082245" cy="434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Lorem ipsum dolor sit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amet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,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consectetur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adipiscing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elit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.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Etiam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vulputate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,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orci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 vel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hendrerit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congue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,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lacus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lectus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mollis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mauris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,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quis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commodo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justo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est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eget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orci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.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Nullam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 a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rutrum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 dui. Integer vel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ornare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justo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. Integer vel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metus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nibh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.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200171" y="-4763"/>
            <a:ext cx="4279305" cy="10084270"/>
            <a:chOff x="0" y="-6350"/>
            <a:chExt cx="5705740" cy="13445693"/>
          </a:xfrm>
        </p:grpSpPr>
        <p:sp>
          <p:nvSpPr>
            <p:cNvPr id="9" name="TextBox 9"/>
            <p:cNvSpPr txBox="1"/>
            <p:nvPr/>
          </p:nvSpPr>
          <p:spPr>
            <a:xfrm rot="16200000">
              <a:off x="-3148100" y="7496451"/>
              <a:ext cx="7087403" cy="6241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99"/>
                </a:lnSpc>
              </a:pPr>
              <a:r>
                <a:rPr lang="en-US" sz="2499" spc="99" dirty="0">
                  <a:solidFill>
                    <a:srgbClr val="1A8045"/>
                  </a:solidFill>
                  <a:latin typeface="Tenorite" panose="00000500000000000000" pitchFamily="2" charset="0"/>
                </a:rPr>
                <a:t>Uniting &amp; Advocating for Women</a:t>
              </a:r>
            </a:p>
          </p:txBody>
        </p:sp>
        <p:sp>
          <p:nvSpPr>
            <p:cNvPr id="10" name="AutoShape 10"/>
            <p:cNvSpPr/>
            <p:nvPr/>
          </p:nvSpPr>
          <p:spPr>
            <a:xfrm rot="5400000">
              <a:off x="-1541582" y="1965228"/>
              <a:ext cx="3943156" cy="0"/>
            </a:xfrm>
            <a:prstGeom prst="line">
              <a:avLst/>
            </a:prstGeom>
            <a:ln w="12700" cap="flat">
              <a:solidFill>
                <a:srgbClr val="1A8045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11512201"/>
              <a:ext cx="953128" cy="953976"/>
            </a:xfrm>
            <a:prstGeom prst="rect">
              <a:avLst/>
            </a:prstGeom>
          </p:spPr>
        </p:pic>
        <p:sp>
          <p:nvSpPr>
            <p:cNvPr id="12" name="TextBox 12"/>
            <p:cNvSpPr txBox="1"/>
            <p:nvPr/>
          </p:nvSpPr>
          <p:spPr>
            <a:xfrm>
              <a:off x="262780" y="12820796"/>
              <a:ext cx="5442960" cy="6185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99"/>
                </a:lnSpc>
              </a:pPr>
              <a:r>
                <a:rPr lang="en-US" sz="2499" spc="99" dirty="0">
                  <a:solidFill>
                    <a:srgbClr val="1A8045"/>
                  </a:solidFill>
                  <a:latin typeface="Tenorite" panose="00000500000000000000" pitchFamily="2" charset="0"/>
                </a:rPr>
                <a:t>www.NFBPWC.org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252942" y="1704989"/>
            <a:ext cx="5935366" cy="757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</a:pPr>
            <a:r>
              <a:rPr lang="en-US" sz="6000" b="1" spc="-354" dirty="0">
                <a:solidFill>
                  <a:srgbClr val="140A41"/>
                </a:solidFill>
                <a:latin typeface="Tenorite" panose="00000500000000000000" pitchFamily="2" charset="0"/>
              </a:rPr>
              <a:t>HEADING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81517" y="1085864"/>
            <a:ext cx="5664622" cy="556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800"/>
              </a:lnSpc>
            </a:pPr>
            <a:r>
              <a:rPr lang="en-US" sz="3000" spc="60" dirty="0">
                <a:solidFill>
                  <a:srgbClr val="333333"/>
                </a:solidFill>
                <a:latin typeface="Tenorite" panose="00000500000000000000" pitchFamily="2" charset="0"/>
              </a:rPr>
              <a:t>Sub-heading</a:t>
            </a:r>
          </a:p>
        </p:txBody>
      </p:sp>
      <p:sp>
        <p:nvSpPr>
          <p:cNvPr id="15" name="AutoShape 15"/>
          <p:cNvSpPr/>
          <p:nvPr/>
        </p:nvSpPr>
        <p:spPr>
          <a:xfrm>
            <a:off x="17065522" y="0"/>
            <a:ext cx="1222478" cy="10287000"/>
          </a:xfrm>
          <a:prstGeom prst="rect">
            <a:avLst/>
          </a:prstGeom>
          <a:solidFill>
            <a:srgbClr val="140A41"/>
          </a:solid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150686"/>
            <a:ext cx="7490066" cy="7136314"/>
            <a:chOff x="0" y="0"/>
            <a:chExt cx="1972692" cy="18795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72692" cy="1879523"/>
            </a:xfrm>
            <a:custGeom>
              <a:avLst/>
              <a:gdLst/>
              <a:ahLst/>
              <a:cxnLst/>
              <a:rect l="l" t="t" r="r" b="b"/>
              <a:pathLst>
                <a:path w="1972692" h="1879523">
                  <a:moveTo>
                    <a:pt x="0" y="0"/>
                  </a:moveTo>
                  <a:lnTo>
                    <a:pt x="1972692" y="0"/>
                  </a:lnTo>
                  <a:lnTo>
                    <a:pt x="1972692" y="1879523"/>
                  </a:lnTo>
                  <a:lnTo>
                    <a:pt x="0" y="1879523"/>
                  </a:lnTo>
                  <a:close/>
                </a:path>
              </a:pathLst>
            </a:custGeom>
            <a:solidFill>
              <a:srgbClr val="140A4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387836" y="1575343"/>
            <a:ext cx="7490066" cy="7136314"/>
            <a:chOff x="0" y="0"/>
            <a:chExt cx="9986755" cy="9515086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l="9513" r="20514"/>
            <a:stretch>
              <a:fillRect/>
            </a:stretch>
          </p:blipFill>
          <p:spPr>
            <a:xfrm>
              <a:off x="0" y="0"/>
              <a:ext cx="9986755" cy="9515086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10442421" y="3457575"/>
            <a:ext cx="6816879" cy="2939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80"/>
              </a:lnSpc>
            </a:pP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Lorem ipsum dolor sit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amet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,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consectetur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adipiscing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elit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.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Etiam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vulputate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,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orci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 vel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hendrerit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congue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,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lacus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lectus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mollis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mauris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,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quis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commodo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justo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est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eget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orci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.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Nullam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 a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rutrum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 dui. Integer vel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ornare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justo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. Integer vel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metus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nibh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.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0442421" y="2951115"/>
            <a:ext cx="3921189" cy="101085"/>
            <a:chOff x="0" y="0"/>
            <a:chExt cx="1032741" cy="2662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32741" cy="26623"/>
            </a:xfrm>
            <a:custGeom>
              <a:avLst/>
              <a:gdLst/>
              <a:ahLst/>
              <a:cxnLst/>
              <a:rect l="l" t="t" r="r" b="b"/>
              <a:pathLst>
                <a:path w="1032741" h="26623">
                  <a:moveTo>
                    <a:pt x="0" y="0"/>
                  </a:moveTo>
                  <a:lnTo>
                    <a:pt x="1032741" y="0"/>
                  </a:lnTo>
                  <a:lnTo>
                    <a:pt x="1032741" y="26623"/>
                  </a:lnTo>
                  <a:lnTo>
                    <a:pt x="0" y="26623"/>
                  </a:lnTo>
                  <a:close/>
                </a:path>
              </a:pathLst>
            </a:custGeom>
            <a:solidFill>
              <a:srgbClr val="1A804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442421" y="1861451"/>
            <a:ext cx="5935366" cy="93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52"/>
              </a:lnSpc>
            </a:pPr>
            <a:r>
              <a:rPr lang="en-US" sz="7400" b="1" spc="-436" dirty="0">
                <a:solidFill>
                  <a:srgbClr val="140A41"/>
                </a:solidFill>
                <a:latin typeface="Tenorite" panose="00000500000000000000" pitchFamily="2" charset="0"/>
              </a:rPr>
              <a:t>HEADING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200171" y="-4763"/>
            <a:ext cx="4279305" cy="10084270"/>
            <a:chOff x="0" y="-6350"/>
            <a:chExt cx="5705740" cy="13445693"/>
          </a:xfrm>
        </p:grpSpPr>
        <p:sp>
          <p:nvSpPr>
            <p:cNvPr id="13" name="TextBox 13"/>
            <p:cNvSpPr txBox="1"/>
            <p:nvPr/>
          </p:nvSpPr>
          <p:spPr>
            <a:xfrm rot="16200000">
              <a:off x="-3148099" y="7496452"/>
              <a:ext cx="7087402" cy="6241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99"/>
                </a:lnSpc>
              </a:pPr>
              <a:r>
                <a:rPr lang="en-US" sz="2499" spc="99" dirty="0">
                  <a:solidFill>
                    <a:srgbClr val="FBBC0D"/>
                  </a:solidFill>
                  <a:latin typeface="Tenorite" panose="00000500000000000000" pitchFamily="2" charset="0"/>
                </a:rPr>
                <a:t>Uniting &amp; Advocating for Women</a:t>
              </a:r>
            </a:p>
          </p:txBody>
        </p:sp>
        <p:sp>
          <p:nvSpPr>
            <p:cNvPr id="14" name="AutoShape 14"/>
            <p:cNvSpPr/>
            <p:nvPr/>
          </p:nvSpPr>
          <p:spPr>
            <a:xfrm rot="5400000">
              <a:off x="-1541582" y="1965228"/>
              <a:ext cx="3943156" cy="0"/>
            </a:xfrm>
            <a:prstGeom prst="line">
              <a:avLst/>
            </a:prstGeom>
            <a:ln w="12700" cap="flat">
              <a:solidFill>
                <a:srgbClr val="FBBC0D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11512201"/>
              <a:ext cx="953128" cy="953976"/>
            </a:xfrm>
            <a:prstGeom prst="rect">
              <a:avLst/>
            </a:prstGeom>
          </p:spPr>
        </p:pic>
        <p:sp>
          <p:nvSpPr>
            <p:cNvPr id="16" name="TextBox 16"/>
            <p:cNvSpPr txBox="1"/>
            <p:nvPr/>
          </p:nvSpPr>
          <p:spPr>
            <a:xfrm>
              <a:off x="262780" y="12820796"/>
              <a:ext cx="5442960" cy="6185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99"/>
                </a:lnSpc>
              </a:pPr>
              <a:r>
                <a:rPr lang="en-US" sz="2499" spc="99" dirty="0">
                  <a:solidFill>
                    <a:srgbClr val="FBBC0D"/>
                  </a:solidFill>
                  <a:latin typeface="Tenorite" panose="00000500000000000000" pitchFamily="2" charset="0"/>
                </a:rPr>
                <a:t>www.NFBPWC.org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350728" cy="9258300"/>
            <a:chOff x="0" y="0"/>
            <a:chExt cx="1672620" cy="2438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72620" cy="2438400"/>
            </a:xfrm>
            <a:custGeom>
              <a:avLst/>
              <a:gdLst/>
              <a:ahLst/>
              <a:cxnLst/>
              <a:rect l="l" t="t" r="r" b="b"/>
              <a:pathLst>
                <a:path w="1672620" h="2438400">
                  <a:moveTo>
                    <a:pt x="0" y="0"/>
                  </a:moveTo>
                  <a:lnTo>
                    <a:pt x="1672620" y="0"/>
                  </a:lnTo>
                  <a:lnTo>
                    <a:pt x="1672620" y="2438400"/>
                  </a:lnTo>
                  <a:lnTo>
                    <a:pt x="0" y="2438400"/>
                  </a:lnTo>
                  <a:close/>
                </a:path>
              </a:pathLst>
            </a:custGeom>
            <a:solidFill>
              <a:srgbClr val="F4F4F4">
                <a:alpha val="95686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71450"/>
              <a:ext cx="812800" cy="984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028700"/>
            <a:ext cx="5322028" cy="8229600"/>
            <a:chOff x="0" y="0"/>
            <a:chExt cx="7096038" cy="10972800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l="28443" r="28443"/>
            <a:stretch>
              <a:fillRect/>
            </a:stretch>
          </p:blipFill>
          <p:spPr>
            <a:xfrm>
              <a:off x="0" y="0"/>
              <a:ext cx="7096038" cy="10972800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957038" y="6543243"/>
            <a:ext cx="5173492" cy="4552673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7503641" y="2268895"/>
            <a:ext cx="9469909" cy="1286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400"/>
              </a:lnSpc>
            </a:pPr>
            <a:r>
              <a:rPr lang="en-US" sz="6000" b="1" spc="497" dirty="0">
                <a:latin typeface="Tenorite" panose="00000500000000000000" pitchFamily="2" charset="0"/>
              </a:rPr>
              <a:t>HEADING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503641" y="4444325"/>
            <a:ext cx="8522863" cy="4248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99"/>
              </a:lnSpc>
            </a:pPr>
            <a:r>
              <a:rPr lang="en-US" sz="2999" spc="59" dirty="0">
                <a:solidFill>
                  <a:schemeClr val="tx2"/>
                </a:solidFill>
                <a:latin typeface="Tenorite" panose="00000500000000000000" pitchFamily="2" charset="0"/>
              </a:rPr>
              <a:t>Lorem ipsum dolor sit </a:t>
            </a:r>
            <a:r>
              <a:rPr lang="en-US" sz="2999" spc="59" dirty="0" err="1">
                <a:solidFill>
                  <a:schemeClr val="tx2"/>
                </a:solidFill>
                <a:latin typeface="Tenorite" panose="00000500000000000000" pitchFamily="2" charset="0"/>
              </a:rPr>
              <a:t>amet</a:t>
            </a:r>
            <a:r>
              <a:rPr lang="en-US" sz="2999" spc="59" dirty="0">
                <a:solidFill>
                  <a:schemeClr val="tx2"/>
                </a:solidFill>
                <a:latin typeface="Tenorite" panose="00000500000000000000" pitchFamily="2" charset="0"/>
              </a:rPr>
              <a:t>, </a:t>
            </a:r>
            <a:r>
              <a:rPr lang="en-US" sz="2999" spc="59" dirty="0" err="1">
                <a:solidFill>
                  <a:schemeClr val="tx2"/>
                </a:solidFill>
                <a:latin typeface="Tenorite" panose="00000500000000000000" pitchFamily="2" charset="0"/>
              </a:rPr>
              <a:t>partiendo</a:t>
            </a:r>
            <a:r>
              <a:rPr lang="en-US" sz="2999" spc="59" dirty="0">
                <a:solidFill>
                  <a:schemeClr val="tx2"/>
                </a:solidFill>
                <a:latin typeface="Tenorite" panose="00000500000000000000" pitchFamily="2" charset="0"/>
              </a:rPr>
              <a:t> </a:t>
            </a:r>
            <a:r>
              <a:rPr lang="en-US" sz="2999" spc="59" dirty="0" err="1">
                <a:solidFill>
                  <a:schemeClr val="tx2"/>
                </a:solidFill>
                <a:latin typeface="Tenorite" panose="00000500000000000000" pitchFamily="2" charset="0"/>
              </a:rPr>
              <a:t>corrumpit</a:t>
            </a:r>
            <a:r>
              <a:rPr lang="en-US" sz="2999" spc="59" dirty="0">
                <a:solidFill>
                  <a:schemeClr val="tx2"/>
                </a:solidFill>
                <a:latin typeface="Tenorite" panose="00000500000000000000" pitchFamily="2" charset="0"/>
              </a:rPr>
              <a:t> </a:t>
            </a:r>
            <a:r>
              <a:rPr lang="en-US" sz="2999" spc="59" dirty="0" err="1">
                <a:solidFill>
                  <a:schemeClr val="tx2"/>
                </a:solidFill>
                <a:latin typeface="Tenorite" panose="00000500000000000000" pitchFamily="2" charset="0"/>
              </a:rPr>
              <a:t>ut</a:t>
            </a:r>
            <a:r>
              <a:rPr lang="en-US" sz="2999" spc="59" dirty="0">
                <a:solidFill>
                  <a:schemeClr val="tx2"/>
                </a:solidFill>
                <a:latin typeface="Tenorite" panose="00000500000000000000" pitchFamily="2" charset="0"/>
              </a:rPr>
              <a:t> </a:t>
            </a:r>
            <a:r>
              <a:rPr lang="en-US" sz="2999" spc="59" dirty="0" err="1">
                <a:solidFill>
                  <a:schemeClr val="tx2"/>
                </a:solidFill>
                <a:latin typeface="Tenorite" panose="00000500000000000000" pitchFamily="2" charset="0"/>
              </a:rPr>
              <a:t>nam</a:t>
            </a:r>
            <a:r>
              <a:rPr lang="en-US" sz="2999" spc="59" dirty="0">
                <a:solidFill>
                  <a:schemeClr val="tx2"/>
                </a:solidFill>
                <a:latin typeface="Tenorite" panose="00000500000000000000" pitchFamily="2" charset="0"/>
              </a:rPr>
              <a:t>, duo </a:t>
            </a:r>
            <a:r>
              <a:rPr lang="en-US" sz="2999" spc="59" dirty="0" err="1">
                <a:solidFill>
                  <a:schemeClr val="tx2"/>
                </a:solidFill>
                <a:latin typeface="Tenorite" panose="00000500000000000000" pitchFamily="2" charset="0"/>
              </a:rPr>
              <a:t>aeque</a:t>
            </a:r>
            <a:r>
              <a:rPr lang="en-US" sz="2999" spc="59" dirty="0">
                <a:solidFill>
                  <a:schemeClr val="tx2"/>
                </a:solidFill>
                <a:latin typeface="Tenorite" panose="00000500000000000000" pitchFamily="2" charset="0"/>
              </a:rPr>
              <a:t> </a:t>
            </a:r>
            <a:r>
              <a:rPr lang="en-US" sz="2999" spc="59" dirty="0" err="1">
                <a:solidFill>
                  <a:schemeClr val="tx2"/>
                </a:solidFill>
                <a:latin typeface="Tenorite" panose="00000500000000000000" pitchFamily="2" charset="0"/>
              </a:rPr>
              <a:t>interesset</a:t>
            </a:r>
            <a:r>
              <a:rPr lang="en-US" sz="2999" spc="59" dirty="0">
                <a:solidFill>
                  <a:schemeClr val="tx2"/>
                </a:solidFill>
                <a:latin typeface="Tenorite" panose="00000500000000000000" pitchFamily="2" charset="0"/>
              </a:rPr>
              <a:t> </a:t>
            </a:r>
            <a:r>
              <a:rPr lang="en-US" sz="2999" spc="59" dirty="0" err="1">
                <a:solidFill>
                  <a:schemeClr val="tx2"/>
                </a:solidFill>
                <a:latin typeface="Tenorite" panose="00000500000000000000" pitchFamily="2" charset="0"/>
              </a:rPr>
              <a:t>ut.</a:t>
            </a:r>
            <a:r>
              <a:rPr lang="en-US" sz="2999" spc="59" dirty="0">
                <a:solidFill>
                  <a:schemeClr val="tx2"/>
                </a:solidFill>
                <a:latin typeface="Tenorite" panose="00000500000000000000" pitchFamily="2" charset="0"/>
              </a:rPr>
              <a:t> </a:t>
            </a:r>
            <a:r>
              <a:rPr lang="en-US" sz="2999" spc="59" dirty="0" err="1">
                <a:solidFill>
                  <a:schemeClr val="tx2"/>
                </a:solidFill>
                <a:latin typeface="Tenorite" panose="00000500000000000000" pitchFamily="2" charset="0"/>
              </a:rPr>
              <a:t>Ei</a:t>
            </a:r>
            <a:r>
              <a:rPr lang="en-US" sz="2999" spc="59" dirty="0">
                <a:solidFill>
                  <a:schemeClr val="tx2"/>
                </a:solidFill>
                <a:latin typeface="Tenorite" panose="00000500000000000000" pitchFamily="2" charset="0"/>
              </a:rPr>
              <a:t> </a:t>
            </a:r>
            <a:r>
              <a:rPr lang="en-US" sz="2999" spc="59" dirty="0" err="1">
                <a:solidFill>
                  <a:schemeClr val="tx2"/>
                </a:solidFill>
                <a:latin typeface="Tenorite" panose="00000500000000000000" pitchFamily="2" charset="0"/>
              </a:rPr>
              <a:t>viris</a:t>
            </a:r>
            <a:r>
              <a:rPr lang="en-US" sz="2999" spc="59" dirty="0">
                <a:solidFill>
                  <a:schemeClr val="tx2"/>
                </a:solidFill>
                <a:latin typeface="Tenorite" panose="00000500000000000000" pitchFamily="2" charset="0"/>
              </a:rPr>
              <a:t> </a:t>
            </a:r>
            <a:r>
              <a:rPr lang="en-US" sz="2999" spc="59" dirty="0" err="1">
                <a:solidFill>
                  <a:schemeClr val="tx2"/>
                </a:solidFill>
                <a:latin typeface="Tenorite" panose="00000500000000000000" pitchFamily="2" charset="0"/>
              </a:rPr>
              <a:t>liberavisse</a:t>
            </a:r>
            <a:r>
              <a:rPr lang="en-US" sz="2999" spc="59" dirty="0">
                <a:solidFill>
                  <a:schemeClr val="tx2"/>
                </a:solidFill>
                <a:latin typeface="Tenorite" panose="00000500000000000000" pitchFamily="2" charset="0"/>
              </a:rPr>
              <a:t> </a:t>
            </a:r>
            <a:r>
              <a:rPr lang="en-US" sz="2999" spc="59" dirty="0" err="1">
                <a:solidFill>
                  <a:schemeClr val="tx2"/>
                </a:solidFill>
                <a:latin typeface="Tenorite" panose="00000500000000000000" pitchFamily="2" charset="0"/>
              </a:rPr>
              <a:t>suscipiantur</a:t>
            </a:r>
            <a:r>
              <a:rPr lang="en-US" sz="2999" spc="59" dirty="0">
                <a:solidFill>
                  <a:schemeClr val="tx2"/>
                </a:solidFill>
                <a:latin typeface="Tenorite" panose="00000500000000000000" pitchFamily="2" charset="0"/>
              </a:rPr>
              <a:t> his, </a:t>
            </a:r>
            <a:r>
              <a:rPr lang="en-US" sz="2999" spc="59" dirty="0" err="1">
                <a:solidFill>
                  <a:schemeClr val="tx2"/>
                </a:solidFill>
                <a:latin typeface="Tenorite" panose="00000500000000000000" pitchFamily="2" charset="0"/>
              </a:rPr>
              <a:t>te</a:t>
            </a:r>
            <a:r>
              <a:rPr lang="en-US" sz="2999" spc="59" dirty="0">
                <a:solidFill>
                  <a:schemeClr val="tx2"/>
                </a:solidFill>
                <a:latin typeface="Tenorite" panose="00000500000000000000" pitchFamily="2" charset="0"/>
              </a:rPr>
              <a:t> </a:t>
            </a:r>
            <a:r>
              <a:rPr lang="en-US" sz="2999" spc="59" dirty="0" err="1">
                <a:solidFill>
                  <a:schemeClr val="tx2"/>
                </a:solidFill>
                <a:latin typeface="Tenorite" panose="00000500000000000000" pitchFamily="2" charset="0"/>
              </a:rPr>
              <a:t>nonumy</a:t>
            </a:r>
            <a:r>
              <a:rPr lang="en-US" sz="2999" spc="59" dirty="0">
                <a:solidFill>
                  <a:schemeClr val="tx2"/>
                </a:solidFill>
                <a:latin typeface="Tenorite" panose="00000500000000000000" pitchFamily="2" charset="0"/>
              </a:rPr>
              <a:t> semper sit, vel </a:t>
            </a:r>
            <a:r>
              <a:rPr lang="en-US" sz="2999" spc="59" dirty="0" err="1">
                <a:solidFill>
                  <a:schemeClr val="tx2"/>
                </a:solidFill>
                <a:latin typeface="Tenorite" panose="00000500000000000000" pitchFamily="2" charset="0"/>
              </a:rPr>
              <a:t>augue</a:t>
            </a:r>
            <a:r>
              <a:rPr lang="en-US" sz="2999" spc="59" dirty="0">
                <a:solidFill>
                  <a:schemeClr val="tx2"/>
                </a:solidFill>
                <a:latin typeface="Tenorite" panose="00000500000000000000" pitchFamily="2" charset="0"/>
              </a:rPr>
              <a:t> </a:t>
            </a:r>
            <a:r>
              <a:rPr lang="en-US" sz="2999" spc="59" dirty="0" err="1">
                <a:solidFill>
                  <a:schemeClr val="tx2"/>
                </a:solidFill>
                <a:latin typeface="Tenorite" panose="00000500000000000000" pitchFamily="2" charset="0"/>
              </a:rPr>
              <a:t>quando</a:t>
            </a:r>
            <a:r>
              <a:rPr lang="en-US" sz="2999" spc="59" dirty="0">
                <a:solidFill>
                  <a:schemeClr val="tx2"/>
                </a:solidFill>
                <a:latin typeface="Tenorite" panose="00000500000000000000" pitchFamily="2" charset="0"/>
              </a:rPr>
              <a:t> </a:t>
            </a:r>
            <a:r>
              <a:rPr lang="en-US" sz="2999" spc="59" dirty="0" err="1">
                <a:solidFill>
                  <a:schemeClr val="tx2"/>
                </a:solidFill>
                <a:latin typeface="Tenorite" panose="00000500000000000000" pitchFamily="2" charset="0"/>
              </a:rPr>
              <a:t>accusata</a:t>
            </a:r>
            <a:r>
              <a:rPr lang="en-US" sz="2999" spc="59" dirty="0">
                <a:solidFill>
                  <a:schemeClr val="tx2"/>
                </a:solidFill>
                <a:latin typeface="Tenorite" panose="00000500000000000000" pitchFamily="2" charset="0"/>
              </a:rPr>
              <a:t>.</a:t>
            </a:r>
          </a:p>
          <a:p>
            <a:pPr algn="just">
              <a:lnSpc>
                <a:spcPts val="4799"/>
              </a:lnSpc>
            </a:pPr>
            <a:endParaRPr lang="en-US" sz="2999" spc="59" dirty="0">
              <a:solidFill>
                <a:schemeClr val="tx2"/>
              </a:solidFill>
              <a:latin typeface="Tenorite" panose="00000500000000000000" pitchFamily="2" charset="0"/>
            </a:endParaRPr>
          </a:p>
          <a:p>
            <a:pPr algn="just">
              <a:lnSpc>
                <a:spcPts val="4799"/>
              </a:lnSpc>
            </a:pPr>
            <a:r>
              <a:rPr lang="en-US" sz="2999" spc="59" dirty="0" err="1">
                <a:solidFill>
                  <a:schemeClr val="tx2"/>
                </a:solidFill>
                <a:latin typeface="Tenorite" panose="00000500000000000000" pitchFamily="2" charset="0"/>
              </a:rPr>
              <a:t>Ea</a:t>
            </a:r>
            <a:r>
              <a:rPr lang="en-US" sz="2999" spc="59" dirty="0">
                <a:solidFill>
                  <a:schemeClr val="tx2"/>
                </a:solidFill>
                <a:latin typeface="Tenorite" panose="00000500000000000000" pitchFamily="2" charset="0"/>
              </a:rPr>
              <a:t> has </a:t>
            </a:r>
            <a:r>
              <a:rPr lang="en-US" sz="2999" spc="59" dirty="0" err="1">
                <a:solidFill>
                  <a:schemeClr val="tx2"/>
                </a:solidFill>
                <a:latin typeface="Tenorite" panose="00000500000000000000" pitchFamily="2" charset="0"/>
              </a:rPr>
              <a:t>quem</a:t>
            </a:r>
            <a:r>
              <a:rPr lang="en-US" sz="2999" spc="59" dirty="0">
                <a:solidFill>
                  <a:schemeClr val="tx2"/>
                </a:solidFill>
                <a:latin typeface="Tenorite" panose="00000500000000000000" pitchFamily="2" charset="0"/>
              </a:rPr>
              <a:t> </a:t>
            </a:r>
            <a:r>
              <a:rPr lang="en-US" sz="2999" spc="59" dirty="0" err="1">
                <a:solidFill>
                  <a:schemeClr val="tx2"/>
                </a:solidFill>
                <a:latin typeface="Tenorite" panose="00000500000000000000" pitchFamily="2" charset="0"/>
              </a:rPr>
              <a:t>justo</a:t>
            </a:r>
            <a:r>
              <a:rPr lang="en-US" sz="2999" spc="59" dirty="0">
                <a:solidFill>
                  <a:schemeClr val="tx2"/>
                </a:solidFill>
                <a:latin typeface="Tenorite" panose="00000500000000000000" pitchFamily="2" charset="0"/>
              </a:rPr>
              <a:t>, </a:t>
            </a:r>
            <a:r>
              <a:rPr lang="en-US" sz="2999" spc="59" dirty="0" err="1">
                <a:solidFill>
                  <a:schemeClr val="tx2"/>
                </a:solidFill>
                <a:latin typeface="Tenorite" panose="00000500000000000000" pitchFamily="2" charset="0"/>
              </a:rPr>
              <a:t>movet</a:t>
            </a:r>
            <a:r>
              <a:rPr lang="en-US" sz="2999" spc="59" dirty="0">
                <a:solidFill>
                  <a:schemeClr val="tx2"/>
                </a:solidFill>
                <a:latin typeface="Tenorite" panose="00000500000000000000" pitchFamily="2" charset="0"/>
              </a:rPr>
              <a:t> </a:t>
            </a:r>
            <a:r>
              <a:rPr lang="en-US" sz="2999" spc="59" dirty="0" err="1">
                <a:solidFill>
                  <a:schemeClr val="tx2"/>
                </a:solidFill>
                <a:latin typeface="Tenorite" panose="00000500000000000000" pitchFamily="2" charset="0"/>
              </a:rPr>
              <a:t>eirmod</a:t>
            </a:r>
            <a:r>
              <a:rPr lang="en-US" sz="2999" spc="59" dirty="0">
                <a:solidFill>
                  <a:schemeClr val="tx2"/>
                </a:solidFill>
                <a:latin typeface="Tenorite" panose="00000500000000000000" pitchFamily="2" charset="0"/>
              </a:rPr>
              <a:t> </a:t>
            </a:r>
            <a:r>
              <a:rPr lang="en-US" sz="2999" spc="59" dirty="0" err="1">
                <a:solidFill>
                  <a:schemeClr val="tx2"/>
                </a:solidFill>
                <a:latin typeface="Tenorite" panose="00000500000000000000" pitchFamily="2" charset="0"/>
              </a:rPr>
              <a:t>consequat</a:t>
            </a:r>
            <a:r>
              <a:rPr lang="en-US" sz="2999" spc="59" dirty="0">
                <a:solidFill>
                  <a:schemeClr val="tx2"/>
                </a:solidFill>
                <a:latin typeface="Tenorite" panose="00000500000000000000" pitchFamily="2" charset="0"/>
              </a:rPr>
              <a:t> an </a:t>
            </a:r>
            <a:r>
              <a:rPr lang="en-US" sz="2999" spc="59" dirty="0" err="1">
                <a:solidFill>
                  <a:schemeClr val="tx2"/>
                </a:solidFill>
                <a:latin typeface="Tenorite" panose="00000500000000000000" pitchFamily="2" charset="0"/>
              </a:rPr>
              <a:t>pri</a:t>
            </a:r>
            <a:r>
              <a:rPr lang="en-US" sz="2999" spc="59" dirty="0">
                <a:solidFill>
                  <a:schemeClr val="tx2"/>
                </a:solidFill>
                <a:latin typeface="Tenorite" panose="00000500000000000000" pitchFamily="2" charset="0"/>
              </a:rPr>
              <a:t>, </a:t>
            </a:r>
            <a:r>
              <a:rPr lang="en-US" sz="2999" spc="59" dirty="0" err="1">
                <a:solidFill>
                  <a:schemeClr val="tx2"/>
                </a:solidFill>
                <a:latin typeface="Tenorite" panose="00000500000000000000" pitchFamily="2" charset="0"/>
              </a:rPr>
              <a:t>pertinax</a:t>
            </a:r>
            <a:r>
              <a:rPr lang="en-US" sz="2999" spc="59" dirty="0">
                <a:solidFill>
                  <a:schemeClr val="tx2"/>
                </a:solidFill>
                <a:latin typeface="Tenorite" panose="00000500000000000000" pitchFamily="2" charset="0"/>
              </a:rPr>
              <a:t> </a:t>
            </a:r>
            <a:r>
              <a:rPr lang="en-US" sz="2999" spc="59" dirty="0" err="1">
                <a:solidFill>
                  <a:schemeClr val="tx2"/>
                </a:solidFill>
                <a:latin typeface="Tenorite" panose="00000500000000000000" pitchFamily="2" charset="0"/>
              </a:rPr>
              <a:t>evertitur</a:t>
            </a:r>
            <a:r>
              <a:rPr lang="en-US" sz="2999" spc="59" dirty="0">
                <a:solidFill>
                  <a:schemeClr val="tx2"/>
                </a:solidFill>
                <a:latin typeface="Tenorite" panose="00000500000000000000" pitchFamily="2" charset="0"/>
              </a:rPr>
              <a:t> </a:t>
            </a:r>
            <a:r>
              <a:rPr lang="en-US" sz="2999" spc="59" dirty="0" err="1">
                <a:solidFill>
                  <a:schemeClr val="tx2"/>
                </a:solidFill>
                <a:latin typeface="Tenorite" panose="00000500000000000000" pitchFamily="2" charset="0"/>
              </a:rPr>
              <a:t>efficiendi</a:t>
            </a:r>
            <a:r>
              <a:rPr lang="en-US" sz="2999" spc="59" dirty="0">
                <a:solidFill>
                  <a:schemeClr val="tx2"/>
                </a:solidFill>
                <a:latin typeface="Tenorite" panose="00000500000000000000" pitchFamily="2" charset="0"/>
              </a:rPr>
              <a:t> </a:t>
            </a:r>
            <a:r>
              <a:rPr lang="en-US" sz="2999" spc="59" dirty="0" err="1">
                <a:solidFill>
                  <a:schemeClr val="tx2"/>
                </a:solidFill>
                <a:latin typeface="Tenorite" panose="00000500000000000000" pitchFamily="2" charset="0"/>
              </a:rPr>
              <a:t>te</a:t>
            </a:r>
            <a:r>
              <a:rPr lang="en-US" sz="2999" spc="59" dirty="0">
                <a:solidFill>
                  <a:schemeClr val="tx2"/>
                </a:solidFill>
                <a:latin typeface="Tenorite" panose="00000500000000000000" pitchFamily="2" charset="0"/>
              </a:rPr>
              <a:t> sea. </a:t>
            </a:r>
          </a:p>
        </p:txBody>
      </p:sp>
      <p:sp>
        <p:nvSpPr>
          <p:cNvPr id="10" name="AutoShape 10"/>
          <p:cNvSpPr/>
          <p:nvPr/>
        </p:nvSpPr>
        <p:spPr>
          <a:xfrm rot="5400000">
            <a:off x="1765351" y="4622851"/>
            <a:ext cx="9270898" cy="0"/>
          </a:xfrm>
          <a:prstGeom prst="line">
            <a:avLst/>
          </a:prstGeom>
          <a:ln w="133350" cap="flat">
            <a:solidFill>
              <a:srgbClr val="1A8045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1" name="Group 11"/>
          <p:cNvGrpSpPr/>
          <p:nvPr/>
        </p:nvGrpSpPr>
        <p:grpSpPr>
          <a:xfrm>
            <a:off x="129201" y="132243"/>
            <a:ext cx="5920101" cy="715482"/>
            <a:chOff x="0" y="0"/>
            <a:chExt cx="7893468" cy="953976"/>
          </a:xfrm>
        </p:grpSpPr>
        <p:sp>
          <p:nvSpPr>
            <p:cNvPr id="12" name="TextBox 12"/>
            <p:cNvSpPr txBox="1"/>
            <p:nvPr/>
          </p:nvSpPr>
          <p:spPr>
            <a:xfrm>
              <a:off x="1130928" y="133975"/>
              <a:ext cx="6762540" cy="6185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99"/>
                </a:lnSpc>
              </a:pPr>
              <a:r>
                <a:rPr lang="en-US" sz="2499" spc="99" dirty="0">
                  <a:solidFill>
                    <a:srgbClr val="1A8045"/>
                  </a:solidFill>
                  <a:latin typeface="Tenorite" panose="00000500000000000000" pitchFamily="2" charset="0"/>
                </a:rPr>
                <a:t>Uniting &amp; Advocating for Women</a:t>
              </a:r>
            </a:p>
          </p:txBody>
        </p:sp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0"/>
              <a:ext cx="953128" cy="953976"/>
            </a:xfrm>
            <a:prstGeom prst="rect">
              <a:avLst/>
            </a:prstGeom>
          </p:spPr>
        </p:pic>
      </p:grpSp>
      <p:grpSp>
        <p:nvGrpSpPr>
          <p:cNvPr id="14" name="Group 14"/>
          <p:cNvGrpSpPr/>
          <p:nvPr/>
        </p:nvGrpSpPr>
        <p:grpSpPr>
          <a:xfrm>
            <a:off x="0" y="9421739"/>
            <a:ext cx="17259300" cy="463910"/>
            <a:chOff x="0" y="-161925"/>
            <a:chExt cx="23012400" cy="618545"/>
          </a:xfrm>
        </p:grpSpPr>
        <p:sp>
          <p:nvSpPr>
            <p:cNvPr id="15" name="AutoShape 15"/>
            <p:cNvSpPr/>
            <p:nvPr/>
          </p:nvSpPr>
          <p:spPr>
            <a:xfrm>
              <a:off x="0" y="198967"/>
              <a:ext cx="18749084" cy="0"/>
            </a:xfrm>
            <a:prstGeom prst="line">
              <a:avLst/>
            </a:prstGeom>
            <a:ln w="12700" cap="flat">
              <a:solidFill>
                <a:schemeClr val="accent1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17569440" y="-161925"/>
              <a:ext cx="5442960" cy="6185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999"/>
                </a:lnSpc>
              </a:pPr>
              <a:r>
                <a:rPr lang="en-US" sz="2499" spc="99" dirty="0">
                  <a:solidFill>
                    <a:schemeClr val="accent1"/>
                  </a:solidFill>
                  <a:latin typeface="Tenorite" panose="00000500000000000000" pitchFamily="2" charset="0"/>
                </a:rPr>
                <a:t>www.NFBPWC.org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6104632" y="-2282660"/>
            <a:ext cx="6350728" cy="18788592"/>
            <a:chOff x="0" y="0"/>
            <a:chExt cx="1672620" cy="49484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72620" cy="4948436"/>
            </a:xfrm>
            <a:custGeom>
              <a:avLst/>
              <a:gdLst/>
              <a:ahLst/>
              <a:cxnLst/>
              <a:rect l="l" t="t" r="r" b="b"/>
              <a:pathLst>
                <a:path w="1672620" h="4948436">
                  <a:moveTo>
                    <a:pt x="0" y="0"/>
                  </a:moveTo>
                  <a:lnTo>
                    <a:pt x="1672620" y="0"/>
                  </a:lnTo>
                  <a:lnTo>
                    <a:pt x="1672620" y="4948436"/>
                  </a:lnTo>
                  <a:lnTo>
                    <a:pt x="0" y="4948436"/>
                  </a:lnTo>
                  <a:close/>
                </a:path>
              </a:pathLst>
            </a:custGeom>
            <a:solidFill>
              <a:srgbClr val="F4F4F4">
                <a:alpha val="95686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71450"/>
              <a:ext cx="812800" cy="984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5753639"/>
            <a:ext cx="18288000" cy="4491790"/>
            <a:chOff x="0" y="0"/>
            <a:chExt cx="4816593" cy="118302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1183023"/>
            </a:xfrm>
            <a:custGeom>
              <a:avLst/>
              <a:gdLst/>
              <a:ahLst/>
              <a:cxnLst/>
              <a:rect l="l" t="t" r="r" b="b"/>
              <a:pathLst>
                <a:path w="4816592" h="1183023">
                  <a:moveTo>
                    <a:pt x="0" y="0"/>
                  </a:moveTo>
                  <a:lnTo>
                    <a:pt x="4816592" y="0"/>
                  </a:lnTo>
                  <a:lnTo>
                    <a:pt x="4816592" y="1183023"/>
                  </a:lnTo>
                  <a:lnTo>
                    <a:pt x="0" y="1183023"/>
                  </a:lnTo>
                  <a:close/>
                </a:path>
              </a:pathLst>
            </a:custGeom>
            <a:solidFill>
              <a:srgbClr val="140A41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171450"/>
              <a:ext cx="812800" cy="984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60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28700" y="1367058"/>
            <a:ext cx="5560148" cy="1344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000"/>
              </a:lnSpc>
            </a:pPr>
            <a:r>
              <a:rPr lang="en-US" sz="6000" b="1" spc="498" dirty="0">
                <a:latin typeface="Tenorite" panose="00000500000000000000" pitchFamily="2" charset="0"/>
              </a:rPr>
              <a:t>HEADING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100605" y="1805208"/>
            <a:ext cx="10870484" cy="1847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99"/>
              </a:lnSpc>
            </a:pPr>
            <a:r>
              <a:rPr lang="en-US" sz="2999" spc="59" dirty="0">
                <a:solidFill>
                  <a:schemeClr val="tx2"/>
                </a:solidFill>
                <a:latin typeface="Tenorite" panose="00000500000000000000" pitchFamily="2" charset="0"/>
              </a:rPr>
              <a:t>Lorem ipsum dolor sit </a:t>
            </a:r>
            <a:r>
              <a:rPr lang="en-US" sz="2999" spc="59" dirty="0" err="1">
                <a:solidFill>
                  <a:schemeClr val="tx2"/>
                </a:solidFill>
                <a:latin typeface="Tenorite" panose="00000500000000000000" pitchFamily="2" charset="0"/>
              </a:rPr>
              <a:t>amet</a:t>
            </a:r>
            <a:r>
              <a:rPr lang="en-US" sz="2999" spc="59" dirty="0">
                <a:solidFill>
                  <a:schemeClr val="tx2"/>
                </a:solidFill>
                <a:latin typeface="Tenorite" panose="00000500000000000000" pitchFamily="2" charset="0"/>
              </a:rPr>
              <a:t>, </a:t>
            </a:r>
            <a:r>
              <a:rPr lang="en-US" sz="2999" spc="59" dirty="0" err="1">
                <a:solidFill>
                  <a:schemeClr val="tx2"/>
                </a:solidFill>
                <a:latin typeface="Tenorite" panose="00000500000000000000" pitchFamily="2" charset="0"/>
              </a:rPr>
              <a:t>partiendo</a:t>
            </a:r>
            <a:r>
              <a:rPr lang="en-US" sz="2999" spc="59" dirty="0">
                <a:solidFill>
                  <a:schemeClr val="tx2"/>
                </a:solidFill>
                <a:latin typeface="Tenorite" panose="00000500000000000000" pitchFamily="2" charset="0"/>
              </a:rPr>
              <a:t> </a:t>
            </a:r>
            <a:r>
              <a:rPr lang="en-US" sz="2999" spc="59" dirty="0" err="1">
                <a:solidFill>
                  <a:schemeClr val="tx2"/>
                </a:solidFill>
                <a:latin typeface="Tenorite" panose="00000500000000000000" pitchFamily="2" charset="0"/>
              </a:rPr>
              <a:t>corrumpit</a:t>
            </a:r>
            <a:r>
              <a:rPr lang="en-US" sz="2999" spc="59" dirty="0">
                <a:solidFill>
                  <a:schemeClr val="tx2"/>
                </a:solidFill>
                <a:latin typeface="Tenorite" panose="00000500000000000000" pitchFamily="2" charset="0"/>
              </a:rPr>
              <a:t> </a:t>
            </a:r>
            <a:r>
              <a:rPr lang="en-US" sz="2999" spc="59" dirty="0" err="1">
                <a:solidFill>
                  <a:schemeClr val="tx2"/>
                </a:solidFill>
                <a:latin typeface="Tenorite" panose="00000500000000000000" pitchFamily="2" charset="0"/>
              </a:rPr>
              <a:t>ut</a:t>
            </a:r>
            <a:r>
              <a:rPr lang="en-US" sz="2999" spc="59" dirty="0">
                <a:solidFill>
                  <a:schemeClr val="tx2"/>
                </a:solidFill>
                <a:latin typeface="Tenorite" panose="00000500000000000000" pitchFamily="2" charset="0"/>
              </a:rPr>
              <a:t> </a:t>
            </a:r>
            <a:r>
              <a:rPr lang="en-US" sz="2999" spc="59" dirty="0" err="1">
                <a:solidFill>
                  <a:schemeClr val="tx2"/>
                </a:solidFill>
                <a:latin typeface="Tenorite" panose="00000500000000000000" pitchFamily="2" charset="0"/>
              </a:rPr>
              <a:t>nam</a:t>
            </a:r>
            <a:r>
              <a:rPr lang="en-US" sz="2999" spc="59" dirty="0">
                <a:solidFill>
                  <a:schemeClr val="tx2"/>
                </a:solidFill>
                <a:latin typeface="Tenorite" panose="00000500000000000000" pitchFamily="2" charset="0"/>
              </a:rPr>
              <a:t>, duo </a:t>
            </a:r>
            <a:r>
              <a:rPr lang="en-US" sz="2999" spc="59" dirty="0" err="1">
                <a:solidFill>
                  <a:schemeClr val="tx2"/>
                </a:solidFill>
                <a:latin typeface="Tenorite" panose="00000500000000000000" pitchFamily="2" charset="0"/>
              </a:rPr>
              <a:t>aeque</a:t>
            </a:r>
            <a:r>
              <a:rPr lang="en-US" sz="2999" spc="59" dirty="0">
                <a:solidFill>
                  <a:schemeClr val="tx2"/>
                </a:solidFill>
                <a:latin typeface="Tenorite" panose="00000500000000000000" pitchFamily="2" charset="0"/>
              </a:rPr>
              <a:t> </a:t>
            </a:r>
            <a:r>
              <a:rPr lang="en-US" sz="2999" spc="59" dirty="0" err="1">
                <a:solidFill>
                  <a:schemeClr val="tx2"/>
                </a:solidFill>
                <a:latin typeface="Tenorite" panose="00000500000000000000" pitchFamily="2" charset="0"/>
              </a:rPr>
              <a:t>interesset</a:t>
            </a:r>
            <a:r>
              <a:rPr lang="en-US" sz="2999" spc="59" dirty="0">
                <a:solidFill>
                  <a:schemeClr val="tx2"/>
                </a:solidFill>
                <a:latin typeface="Tenorite" panose="00000500000000000000" pitchFamily="2" charset="0"/>
              </a:rPr>
              <a:t> </a:t>
            </a:r>
            <a:r>
              <a:rPr lang="en-US" sz="2999" spc="59" dirty="0" err="1">
                <a:solidFill>
                  <a:schemeClr val="tx2"/>
                </a:solidFill>
                <a:latin typeface="Tenorite" panose="00000500000000000000" pitchFamily="2" charset="0"/>
              </a:rPr>
              <a:t>ut.</a:t>
            </a:r>
            <a:r>
              <a:rPr lang="en-US" sz="2999" spc="59" dirty="0">
                <a:solidFill>
                  <a:schemeClr val="tx2"/>
                </a:solidFill>
                <a:latin typeface="Tenorite" panose="00000500000000000000" pitchFamily="2" charset="0"/>
              </a:rPr>
              <a:t> </a:t>
            </a:r>
            <a:r>
              <a:rPr lang="en-US" sz="2999" spc="59" dirty="0" err="1">
                <a:solidFill>
                  <a:schemeClr val="tx2"/>
                </a:solidFill>
                <a:latin typeface="Tenorite" panose="00000500000000000000" pitchFamily="2" charset="0"/>
              </a:rPr>
              <a:t>Ei</a:t>
            </a:r>
            <a:r>
              <a:rPr lang="en-US" sz="2999" spc="59" dirty="0">
                <a:solidFill>
                  <a:schemeClr val="tx2"/>
                </a:solidFill>
                <a:latin typeface="Tenorite" panose="00000500000000000000" pitchFamily="2" charset="0"/>
              </a:rPr>
              <a:t> </a:t>
            </a:r>
            <a:r>
              <a:rPr lang="en-US" sz="2999" spc="59" dirty="0" err="1">
                <a:solidFill>
                  <a:schemeClr val="tx2"/>
                </a:solidFill>
                <a:latin typeface="Tenorite" panose="00000500000000000000" pitchFamily="2" charset="0"/>
              </a:rPr>
              <a:t>viris</a:t>
            </a:r>
            <a:r>
              <a:rPr lang="en-US" sz="2999" spc="59" dirty="0">
                <a:solidFill>
                  <a:schemeClr val="tx2"/>
                </a:solidFill>
                <a:latin typeface="Tenorite" panose="00000500000000000000" pitchFamily="2" charset="0"/>
              </a:rPr>
              <a:t> </a:t>
            </a:r>
            <a:r>
              <a:rPr lang="en-US" sz="2999" spc="59" dirty="0" err="1">
                <a:solidFill>
                  <a:schemeClr val="tx2"/>
                </a:solidFill>
                <a:latin typeface="Tenorite" panose="00000500000000000000" pitchFamily="2" charset="0"/>
              </a:rPr>
              <a:t>liberavisse</a:t>
            </a:r>
            <a:r>
              <a:rPr lang="en-US" sz="2999" spc="59" dirty="0">
                <a:solidFill>
                  <a:schemeClr val="tx2"/>
                </a:solidFill>
                <a:latin typeface="Tenorite" panose="00000500000000000000" pitchFamily="2" charset="0"/>
              </a:rPr>
              <a:t> </a:t>
            </a:r>
            <a:r>
              <a:rPr lang="en-US" sz="2999" spc="59" dirty="0" err="1">
                <a:solidFill>
                  <a:schemeClr val="tx2"/>
                </a:solidFill>
                <a:latin typeface="Tenorite" panose="00000500000000000000" pitchFamily="2" charset="0"/>
              </a:rPr>
              <a:t>suscipiantur</a:t>
            </a:r>
            <a:r>
              <a:rPr lang="en-US" sz="2999" spc="59" dirty="0">
                <a:solidFill>
                  <a:schemeClr val="tx2"/>
                </a:solidFill>
                <a:latin typeface="Tenorite" panose="00000500000000000000" pitchFamily="2" charset="0"/>
              </a:rPr>
              <a:t> his, </a:t>
            </a:r>
            <a:r>
              <a:rPr lang="en-US" sz="2999" spc="59" dirty="0" err="1">
                <a:solidFill>
                  <a:schemeClr val="tx2"/>
                </a:solidFill>
                <a:latin typeface="Tenorite" panose="00000500000000000000" pitchFamily="2" charset="0"/>
              </a:rPr>
              <a:t>te</a:t>
            </a:r>
            <a:r>
              <a:rPr lang="en-US" sz="2999" spc="59" dirty="0">
                <a:solidFill>
                  <a:schemeClr val="tx2"/>
                </a:solidFill>
                <a:latin typeface="Tenorite" panose="00000500000000000000" pitchFamily="2" charset="0"/>
              </a:rPr>
              <a:t> </a:t>
            </a:r>
            <a:r>
              <a:rPr lang="en-US" sz="2999" spc="59" dirty="0" err="1">
                <a:solidFill>
                  <a:schemeClr val="tx2"/>
                </a:solidFill>
                <a:latin typeface="Tenorite" panose="00000500000000000000" pitchFamily="2" charset="0"/>
              </a:rPr>
              <a:t>nonumy</a:t>
            </a:r>
            <a:r>
              <a:rPr lang="en-US" sz="2999" spc="59" dirty="0">
                <a:solidFill>
                  <a:schemeClr val="tx2"/>
                </a:solidFill>
                <a:latin typeface="Tenorite" panose="00000500000000000000" pitchFamily="2" charset="0"/>
              </a:rPr>
              <a:t> semper sit, vel </a:t>
            </a:r>
            <a:r>
              <a:rPr lang="en-US" sz="2999" spc="59" dirty="0" err="1">
                <a:solidFill>
                  <a:schemeClr val="tx2"/>
                </a:solidFill>
                <a:latin typeface="Tenorite" panose="00000500000000000000" pitchFamily="2" charset="0"/>
              </a:rPr>
              <a:t>augue</a:t>
            </a:r>
            <a:r>
              <a:rPr lang="en-US" sz="2999" spc="59" dirty="0">
                <a:solidFill>
                  <a:schemeClr val="tx2"/>
                </a:solidFill>
                <a:latin typeface="Tenorite" panose="00000500000000000000" pitchFamily="2" charset="0"/>
              </a:rPr>
              <a:t> </a:t>
            </a:r>
            <a:r>
              <a:rPr lang="en-US" sz="2999" spc="59" dirty="0" err="1">
                <a:solidFill>
                  <a:schemeClr val="tx2"/>
                </a:solidFill>
                <a:latin typeface="Tenorite" panose="00000500000000000000" pitchFamily="2" charset="0"/>
              </a:rPr>
              <a:t>quando</a:t>
            </a:r>
            <a:r>
              <a:rPr lang="en-US" sz="2999" spc="59" dirty="0">
                <a:solidFill>
                  <a:schemeClr val="tx2"/>
                </a:solidFill>
                <a:latin typeface="Tenorite" panose="00000500000000000000" pitchFamily="2" charset="0"/>
              </a:rPr>
              <a:t> </a:t>
            </a:r>
            <a:r>
              <a:rPr lang="en-US" sz="2999" spc="59" dirty="0" err="1">
                <a:solidFill>
                  <a:schemeClr val="tx2"/>
                </a:solidFill>
                <a:latin typeface="Tenorite" panose="00000500000000000000" pitchFamily="2" charset="0"/>
              </a:rPr>
              <a:t>accusata</a:t>
            </a:r>
            <a:r>
              <a:rPr lang="en-US" sz="2999" spc="59" dirty="0">
                <a:solidFill>
                  <a:schemeClr val="tx2"/>
                </a:solidFill>
                <a:latin typeface="Tenorite" panose="00000500000000000000" pitchFamily="2" charset="0"/>
              </a:rPr>
              <a:t>.</a:t>
            </a:r>
          </a:p>
        </p:txBody>
      </p:sp>
      <p:sp>
        <p:nvSpPr>
          <p:cNvPr id="12" name="AutoShape 12"/>
          <p:cNvSpPr/>
          <p:nvPr/>
        </p:nvSpPr>
        <p:spPr>
          <a:xfrm rot="-10800000">
            <a:off x="1029925" y="4533362"/>
            <a:ext cx="16229373" cy="0"/>
          </a:xfrm>
          <a:prstGeom prst="line">
            <a:avLst/>
          </a:prstGeom>
          <a:ln w="133350" cap="flat">
            <a:solidFill>
              <a:srgbClr val="1A8045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3" name="Group 13"/>
          <p:cNvGrpSpPr/>
          <p:nvPr/>
        </p:nvGrpSpPr>
        <p:grpSpPr>
          <a:xfrm>
            <a:off x="1029927" y="413451"/>
            <a:ext cx="16229373" cy="715482"/>
            <a:chOff x="0" y="0"/>
            <a:chExt cx="21639164" cy="953976"/>
          </a:xfrm>
        </p:grpSpPr>
        <p:sp>
          <p:nvSpPr>
            <p:cNvPr id="14" name="TextBox 14"/>
            <p:cNvSpPr txBox="1"/>
            <p:nvPr/>
          </p:nvSpPr>
          <p:spPr>
            <a:xfrm>
              <a:off x="1130928" y="133975"/>
              <a:ext cx="6762540" cy="6185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99"/>
                </a:lnSpc>
              </a:pPr>
              <a:r>
                <a:rPr lang="en-US" sz="2499" spc="99" dirty="0">
                  <a:solidFill>
                    <a:schemeClr val="accent1"/>
                  </a:solidFill>
                  <a:latin typeface="Tenorite" panose="00000500000000000000" pitchFamily="2" charset="0"/>
                </a:rPr>
                <a:t>Uniting &amp; Advocating for Women</a:t>
              </a:r>
            </a:p>
          </p:txBody>
        </p:sp>
        <p:sp>
          <p:nvSpPr>
            <p:cNvPr id="15" name="AutoShape 15"/>
            <p:cNvSpPr/>
            <p:nvPr/>
          </p:nvSpPr>
          <p:spPr>
            <a:xfrm>
              <a:off x="8468258" y="526615"/>
              <a:ext cx="13170906" cy="0"/>
            </a:xfrm>
            <a:prstGeom prst="line">
              <a:avLst/>
            </a:prstGeom>
            <a:ln w="12700" cap="flat">
              <a:solidFill>
                <a:schemeClr val="accent1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0" y="0"/>
              <a:ext cx="953128" cy="953976"/>
            </a:xfrm>
            <a:prstGeom prst="rect">
              <a:avLst/>
            </a:prstGeom>
          </p:spPr>
        </p:pic>
      </p:grpSp>
      <p:grpSp>
        <p:nvGrpSpPr>
          <p:cNvPr id="17" name="Group 17"/>
          <p:cNvGrpSpPr/>
          <p:nvPr/>
        </p:nvGrpSpPr>
        <p:grpSpPr>
          <a:xfrm>
            <a:off x="0" y="9421739"/>
            <a:ext cx="17259300" cy="463910"/>
            <a:chOff x="0" y="-161925"/>
            <a:chExt cx="23012400" cy="618545"/>
          </a:xfrm>
        </p:grpSpPr>
        <p:sp>
          <p:nvSpPr>
            <p:cNvPr id="18" name="AutoShape 18"/>
            <p:cNvSpPr/>
            <p:nvPr/>
          </p:nvSpPr>
          <p:spPr>
            <a:xfrm>
              <a:off x="0" y="198967"/>
              <a:ext cx="18749084" cy="0"/>
            </a:xfrm>
            <a:prstGeom prst="line">
              <a:avLst/>
            </a:prstGeom>
            <a:ln w="12700" cap="flat">
              <a:solidFill>
                <a:srgbClr val="FBBC0D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17569440" y="-161925"/>
              <a:ext cx="5442960" cy="6185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999"/>
                </a:lnSpc>
              </a:pPr>
              <a:r>
                <a:rPr lang="en-US" sz="2499" spc="99" dirty="0">
                  <a:solidFill>
                    <a:srgbClr val="FBBC0D"/>
                  </a:solidFill>
                  <a:latin typeface="Tenorite" panose="00000500000000000000" pitchFamily="2" charset="0"/>
                </a:rPr>
                <a:t>www.NFBPWC.org</a:t>
              </a:r>
            </a:p>
          </p:txBody>
        </p:sp>
      </p:grpSp>
      <p:grpSp>
        <p:nvGrpSpPr>
          <p:cNvPr id="20" name="Group 5">
            <a:extLst>
              <a:ext uri="{FF2B5EF4-FFF2-40B4-BE49-F238E27FC236}">
                <a16:creationId xmlns:a16="http://schemas.microsoft.com/office/drawing/2014/main" id="{4288EEAF-7542-4F78-94A4-ED7555AECB6C}"/>
              </a:ext>
            </a:extLst>
          </p:cNvPr>
          <p:cNvGrpSpPr/>
          <p:nvPr/>
        </p:nvGrpSpPr>
        <p:grpSpPr>
          <a:xfrm>
            <a:off x="1028698" y="4604371"/>
            <a:ext cx="16230600" cy="4396202"/>
            <a:chOff x="0" y="0"/>
            <a:chExt cx="21640800" cy="5861603"/>
          </a:xfrm>
        </p:grpSpPr>
        <p:pic>
          <p:nvPicPr>
            <p:cNvPr id="21" name="Picture 6">
              <a:extLst>
                <a:ext uri="{FF2B5EF4-FFF2-40B4-BE49-F238E27FC236}">
                  <a16:creationId xmlns:a16="http://schemas.microsoft.com/office/drawing/2014/main" id="{90F73EBF-F584-4E4D-A842-66567C3F4A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7809" b="43171"/>
            <a:stretch>
              <a:fillRect/>
            </a:stretch>
          </p:blipFill>
          <p:spPr>
            <a:xfrm>
              <a:off x="0" y="0"/>
              <a:ext cx="21640800" cy="586160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4491790"/>
            <a:chOff x="0" y="0"/>
            <a:chExt cx="4816593" cy="11830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183023"/>
            </a:xfrm>
            <a:custGeom>
              <a:avLst/>
              <a:gdLst/>
              <a:ahLst/>
              <a:cxnLst/>
              <a:rect l="l" t="t" r="r" b="b"/>
              <a:pathLst>
                <a:path w="4816592" h="1183023">
                  <a:moveTo>
                    <a:pt x="0" y="0"/>
                  </a:moveTo>
                  <a:lnTo>
                    <a:pt x="4816592" y="0"/>
                  </a:lnTo>
                  <a:lnTo>
                    <a:pt x="4816592" y="1183023"/>
                  </a:lnTo>
                  <a:lnTo>
                    <a:pt x="0" y="1183023"/>
                  </a:lnTo>
                  <a:close/>
                </a:path>
              </a:pathLst>
            </a:custGeom>
            <a:solidFill>
              <a:srgbClr val="140A4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71450"/>
              <a:ext cx="812800" cy="984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6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28700" y="6398830"/>
            <a:ext cx="5560148" cy="1344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000"/>
              </a:lnSpc>
            </a:pPr>
            <a:r>
              <a:rPr lang="en-US" sz="6000" b="1" spc="497" dirty="0">
                <a:latin typeface="Tenorite" panose="00000500000000000000" pitchFamily="2" charset="0"/>
              </a:rPr>
              <a:t>HEADING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680151" y="7022717"/>
            <a:ext cx="11579149" cy="1847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99"/>
              </a:lnSpc>
            </a:pPr>
            <a:r>
              <a:rPr lang="en-US" sz="2999" spc="59" dirty="0">
                <a:solidFill>
                  <a:schemeClr val="tx2"/>
                </a:solidFill>
                <a:latin typeface="Tenorite" panose="00000500000000000000" pitchFamily="2" charset="0"/>
              </a:rPr>
              <a:t>Lorem ipsum dolor sit </a:t>
            </a:r>
            <a:r>
              <a:rPr lang="en-US" sz="2999" spc="59" dirty="0" err="1">
                <a:solidFill>
                  <a:schemeClr val="tx2"/>
                </a:solidFill>
                <a:latin typeface="Tenorite" panose="00000500000000000000" pitchFamily="2" charset="0"/>
              </a:rPr>
              <a:t>amet</a:t>
            </a:r>
            <a:r>
              <a:rPr lang="en-US" sz="2999" spc="59" dirty="0">
                <a:solidFill>
                  <a:schemeClr val="tx2"/>
                </a:solidFill>
                <a:latin typeface="Tenorite" panose="00000500000000000000" pitchFamily="2" charset="0"/>
              </a:rPr>
              <a:t>, </a:t>
            </a:r>
            <a:r>
              <a:rPr lang="en-US" sz="2999" spc="59" dirty="0" err="1">
                <a:solidFill>
                  <a:schemeClr val="tx2"/>
                </a:solidFill>
                <a:latin typeface="Tenorite" panose="00000500000000000000" pitchFamily="2" charset="0"/>
              </a:rPr>
              <a:t>partiendo</a:t>
            </a:r>
            <a:r>
              <a:rPr lang="en-US" sz="2999" spc="59" dirty="0">
                <a:solidFill>
                  <a:schemeClr val="tx2"/>
                </a:solidFill>
                <a:latin typeface="Tenorite" panose="00000500000000000000" pitchFamily="2" charset="0"/>
              </a:rPr>
              <a:t> </a:t>
            </a:r>
            <a:r>
              <a:rPr lang="en-US" sz="2999" spc="59" dirty="0" err="1">
                <a:solidFill>
                  <a:schemeClr val="tx2"/>
                </a:solidFill>
                <a:latin typeface="Tenorite" panose="00000500000000000000" pitchFamily="2" charset="0"/>
              </a:rPr>
              <a:t>corrumpit</a:t>
            </a:r>
            <a:r>
              <a:rPr lang="en-US" sz="2999" spc="59" dirty="0">
                <a:solidFill>
                  <a:schemeClr val="tx2"/>
                </a:solidFill>
                <a:latin typeface="Tenorite" panose="00000500000000000000" pitchFamily="2" charset="0"/>
              </a:rPr>
              <a:t> </a:t>
            </a:r>
            <a:r>
              <a:rPr lang="en-US" sz="2999" spc="59" dirty="0" err="1">
                <a:solidFill>
                  <a:schemeClr val="tx2"/>
                </a:solidFill>
                <a:latin typeface="Tenorite" panose="00000500000000000000" pitchFamily="2" charset="0"/>
              </a:rPr>
              <a:t>ut</a:t>
            </a:r>
            <a:r>
              <a:rPr lang="en-US" sz="2999" spc="59" dirty="0">
                <a:solidFill>
                  <a:schemeClr val="tx2"/>
                </a:solidFill>
                <a:latin typeface="Tenorite" panose="00000500000000000000" pitchFamily="2" charset="0"/>
              </a:rPr>
              <a:t> </a:t>
            </a:r>
            <a:r>
              <a:rPr lang="en-US" sz="2999" spc="59" dirty="0" err="1">
                <a:solidFill>
                  <a:schemeClr val="tx2"/>
                </a:solidFill>
                <a:latin typeface="Tenorite" panose="00000500000000000000" pitchFamily="2" charset="0"/>
              </a:rPr>
              <a:t>nam</a:t>
            </a:r>
            <a:r>
              <a:rPr lang="en-US" sz="2999" spc="59" dirty="0">
                <a:solidFill>
                  <a:schemeClr val="tx2"/>
                </a:solidFill>
                <a:latin typeface="Tenorite" panose="00000500000000000000" pitchFamily="2" charset="0"/>
              </a:rPr>
              <a:t>, duo </a:t>
            </a:r>
            <a:r>
              <a:rPr lang="en-US" sz="2999" spc="59" dirty="0" err="1">
                <a:solidFill>
                  <a:schemeClr val="tx2"/>
                </a:solidFill>
                <a:latin typeface="Tenorite" panose="00000500000000000000" pitchFamily="2" charset="0"/>
              </a:rPr>
              <a:t>aeque</a:t>
            </a:r>
            <a:r>
              <a:rPr lang="en-US" sz="2999" spc="59" dirty="0">
                <a:solidFill>
                  <a:schemeClr val="tx2"/>
                </a:solidFill>
                <a:latin typeface="Tenorite" panose="00000500000000000000" pitchFamily="2" charset="0"/>
              </a:rPr>
              <a:t> </a:t>
            </a:r>
            <a:r>
              <a:rPr lang="en-US" sz="2999" spc="59" dirty="0" err="1">
                <a:solidFill>
                  <a:schemeClr val="tx2"/>
                </a:solidFill>
                <a:latin typeface="Tenorite" panose="00000500000000000000" pitchFamily="2" charset="0"/>
              </a:rPr>
              <a:t>interesset</a:t>
            </a:r>
            <a:r>
              <a:rPr lang="en-US" sz="2999" spc="59" dirty="0">
                <a:solidFill>
                  <a:schemeClr val="tx2"/>
                </a:solidFill>
                <a:latin typeface="Tenorite" panose="00000500000000000000" pitchFamily="2" charset="0"/>
              </a:rPr>
              <a:t> </a:t>
            </a:r>
            <a:r>
              <a:rPr lang="en-US" sz="2999" spc="59" dirty="0" err="1">
                <a:solidFill>
                  <a:schemeClr val="tx2"/>
                </a:solidFill>
                <a:latin typeface="Tenorite" panose="00000500000000000000" pitchFamily="2" charset="0"/>
              </a:rPr>
              <a:t>ut.</a:t>
            </a:r>
            <a:r>
              <a:rPr lang="en-US" sz="2999" spc="59" dirty="0">
                <a:solidFill>
                  <a:schemeClr val="tx2"/>
                </a:solidFill>
                <a:latin typeface="Tenorite" panose="00000500000000000000" pitchFamily="2" charset="0"/>
              </a:rPr>
              <a:t> </a:t>
            </a:r>
            <a:r>
              <a:rPr lang="en-US" sz="2999" spc="59" dirty="0" err="1">
                <a:solidFill>
                  <a:schemeClr val="tx2"/>
                </a:solidFill>
                <a:latin typeface="Tenorite" panose="00000500000000000000" pitchFamily="2" charset="0"/>
              </a:rPr>
              <a:t>Ei</a:t>
            </a:r>
            <a:r>
              <a:rPr lang="en-US" sz="2999" spc="59" dirty="0">
                <a:solidFill>
                  <a:schemeClr val="tx2"/>
                </a:solidFill>
                <a:latin typeface="Tenorite" panose="00000500000000000000" pitchFamily="2" charset="0"/>
              </a:rPr>
              <a:t> </a:t>
            </a:r>
            <a:r>
              <a:rPr lang="en-US" sz="2999" spc="59" dirty="0" err="1">
                <a:solidFill>
                  <a:schemeClr val="tx2"/>
                </a:solidFill>
                <a:latin typeface="Tenorite" panose="00000500000000000000" pitchFamily="2" charset="0"/>
              </a:rPr>
              <a:t>viris</a:t>
            </a:r>
            <a:r>
              <a:rPr lang="en-US" sz="2999" spc="59" dirty="0">
                <a:solidFill>
                  <a:schemeClr val="tx2"/>
                </a:solidFill>
                <a:latin typeface="Tenorite" panose="00000500000000000000" pitchFamily="2" charset="0"/>
              </a:rPr>
              <a:t> </a:t>
            </a:r>
            <a:r>
              <a:rPr lang="en-US" sz="2999" spc="59" dirty="0" err="1">
                <a:solidFill>
                  <a:schemeClr val="tx2"/>
                </a:solidFill>
                <a:latin typeface="Tenorite" panose="00000500000000000000" pitchFamily="2" charset="0"/>
              </a:rPr>
              <a:t>liberavisse</a:t>
            </a:r>
            <a:r>
              <a:rPr lang="en-US" sz="2999" spc="59" dirty="0">
                <a:solidFill>
                  <a:schemeClr val="tx2"/>
                </a:solidFill>
                <a:latin typeface="Tenorite" panose="00000500000000000000" pitchFamily="2" charset="0"/>
              </a:rPr>
              <a:t> </a:t>
            </a:r>
            <a:r>
              <a:rPr lang="en-US" sz="2999" spc="59" dirty="0" err="1">
                <a:solidFill>
                  <a:schemeClr val="tx2"/>
                </a:solidFill>
                <a:latin typeface="Tenorite" panose="00000500000000000000" pitchFamily="2" charset="0"/>
              </a:rPr>
              <a:t>suscipiantur</a:t>
            </a:r>
            <a:r>
              <a:rPr lang="en-US" sz="2999" spc="59" dirty="0">
                <a:solidFill>
                  <a:schemeClr val="tx2"/>
                </a:solidFill>
                <a:latin typeface="Tenorite" panose="00000500000000000000" pitchFamily="2" charset="0"/>
              </a:rPr>
              <a:t> his, </a:t>
            </a:r>
            <a:r>
              <a:rPr lang="en-US" sz="2999" spc="59" dirty="0" err="1">
                <a:solidFill>
                  <a:schemeClr val="tx2"/>
                </a:solidFill>
                <a:latin typeface="Tenorite" panose="00000500000000000000" pitchFamily="2" charset="0"/>
              </a:rPr>
              <a:t>te</a:t>
            </a:r>
            <a:r>
              <a:rPr lang="en-US" sz="2999" spc="59" dirty="0">
                <a:solidFill>
                  <a:schemeClr val="tx2"/>
                </a:solidFill>
                <a:latin typeface="Tenorite" panose="00000500000000000000" pitchFamily="2" charset="0"/>
              </a:rPr>
              <a:t> </a:t>
            </a:r>
            <a:r>
              <a:rPr lang="en-US" sz="2999" spc="59" dirty="0" err="1">
                <a:solidFill>
                  <a:schemeClr val="tx2"/>
                </a:solidFill>
                <a:latin typeface="Tenorite" panose="00000500000000000000" pitchFamily="2" charset="0"/>
              </a:rPr>
              <a:t>nonumy</a:t>
            </a:r>
            <a:r>
              <a:rPr lang="en-US" sz="2999" spc="59" dirty="0">
                <a:solidFill>
                  <a:schemeClr val="tx2"/>
                </a:solidFill>
                <a:latin typeface="Tenorite" panose="00000500000000000000" pitchFamily="2" charset="0"/>
              </a:rPr>
              <a:t> semper sit, vel </a:t>
            </a:r>
            <a:r>
              <a:rPr lang="en-US" sz="2999" spc="59" dirty="0" err="1">
                <a:solidFill>
                  <a:schemeClr val="tx2"/>
                </a:solidFill>
                <a:latin typeface="Tenorite" panose="00000500000000000000" pitchFamily="2" charset="0"/>
              </a:rPr>
              <a:t>augue</a:t>
            </a:r>
            <a:r>
              <a:rPr lang="en-US" sz="2999" spc="59" dirty="0">
                <a:solidFill>
                  <a:schemeClr val="tx2"/>
                </a:solidFill>
                <a:latin typeface="Tenorite" panose="00000500000000000000" pitchFamily="2" charset="0"/>
              </a:rPr>
              <a:t> </a:t>
            </a:r>
            <a:r>
              <a:rPr lang="en-US" sz="2999" spc="59" dirty="0" err="1">
                <a:solidFill>
                  <a:schemeClr val="tx2"/>
                </a:solidFill>
                <a:latin typeface="Tenorite" panose="00000500000000000000" pitchFamily="2" charset="0"/>
              </a:rPr>
              <a:t>quando</a:t>
            </a:r>
            <a:r>
              <a:rPr lang="en-US" sz="2999" spc="59" dirty="0">
                <a:solidFill>
                  <a:schemeClr val="tx2"/>
                </a:solidFill>
                <a:latin typeface="Tenorite" panose="00000500000000000000" pitchFamily="2" charset="0"/>
              </a:rPr>
              <a:t> </a:t>
            </a:r>
            <a:r>
              <a:rPr lang="en-US" sz="2999" spc="59" dirty="0" err="1">
                <a:solidFill>
                  <a:schemeClr val="tx2"/>
                </a:solidFill>
                <a:latin typeface="Tenorite" panose="00000500000000000000" pitchFamily="2" charset="0"/>
              </a:rPr>
              <a:t>accusata</a:t>
            </a:r>
            <a:r>
              <a:rPr lang="en-US" sz="2999" spc="59" dirty="0">
                <a:solidFill>
                  <a:schemeClr val="tx2"/>
                </a:solidFill>
                <a:latin typeface="Tenorite" panose="00000500000000000000" pitchFamily="2" charset="0"/>
              </a:rPr>
              <a:t>.</a:t>
            </a:r>
          </a:p>
        </p:txBody>
      </p:sp>
      <p:sp>
        <p:nvSpPr>
          <p:cNvPr id="9" name="AutoShape 9"/>
          <p:cNvSpPr/>
          <p:nvPr/>
        </p:nvSpPr>
        <p:spPr>
          <a:xfrm rot="-10800000">
            <a:off x="1019175" y="6246430"/>
            <a:ext cx="16240125" cy="0"/>
          </a:xfrm>
          <a:prstGeom prst="line">
            <a:avLst/>
          </a:prstGeom>
          <a:ln w="133350" cap="flat">
            <a:solidFill>
              <a:srgbClr val="1A8045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0" name="Group 10"/>
          <p:cNvGrpSpPr/>
          <p:nvPr/>
        </p:nvGrpSpPr>
        <p:grpSpPr>
          <a:xfrm>
            <a:off x="1029927" y="413451"/>
            <a:ext cx="16229373" cy="715482"/>
            <a:chOff x="0" y="0"/>
            <a:chExt cx="21639164" cy="953976"/>
          </a:xfrm>
        </p:grpSpPr>
        <p:sp>
          <p:nvSpPr>
            <p:cNvPr id="11" name="TextBox 11"/>
            <p:cNvSpPr txBox="1"/>
            <p:nvPr/>
          </p:nvSpPr>
          <p:spPr>
            <a:xfrm>
              <a:off x="1130928" y="133975"/>
              <a:ext cx="6762540" cy="6185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99"/>
                </a:lnSpc>
              </a:pPr>
              <a:r>
                <a:rPr lang="en-US" sz="2499" spc="99" dirty="0">
                  <a:solidFill>
                    <a:srgbClr val="FBBC0D"/>
                  </a:solidFill>
                  <a:latin typeface="Tenorite" panose="00000500000000000000" pitchFamily="2" charset="0"/>
                </a:rPr>
                <a:t>Uniting &amp; Advocating for Women</a:t>
              </a:r>
            </a:p>
          </p:txBody>
        </p:sp>
        <p:sp>
          <p:nvSpPr>
            <p:cNvPr id="12" name="AutoShape 12"/>
            <p:cNvSpPr/>
            <p:nvPr/>
          </p:nvSpPr>
          <p:spPr>
            <a:xfrm>
              <a:off x="8468258" y="526615"/>
              <a:ext cx="13170906" cy="0"/>
            </a:xfrm>
            <a:prstGeom prst="line">
              <a:avLst/>
            </a:prstGeom>
            <a:ln w="12700" cap="flat">
              <a:solidFill>
                <a:srgbClr val="FBBC0D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0" y="0"/>
              <a:ext cx="953128" cy="953976"/>
            </a:xfrm>
            <a:prstGeom prst="rect">
              <a:avLst/>
            </a:prstGeom>
          </p:spPr>
        </p:pic>
      </p:grpSp>
      <p:grpSp>
        <p:nvGrpSpPr>
          <p:cNvPr id="14" name="Group 14"/>
          <p:cNvGrpSpPr/>
          <p:nvPr/>
        </p:nvGrpSpPr>
        <p:grpSpPr>
          <a:xfrm>
            <a:off x="0" y="9421739"/>
            <a:ext cx="17259300" cy="463910"/>
            <a:chOff x="0" y="-161925"/>
            <a:chExt cx="23012400" cy="618545"/>
          </a:xfrm>
        </p:grpSpPr>
        <p:sp>
          <p:nvSpPr>
            <p:cNvPr id="15" name="AutoShape 15"/>
            <p:cNvSpPr/>
            <p:nvPr/>
          </p:nvSpPr>
          <p:spPr>
            <a:xfrm>
              <a:off x="0" y="198967"/>
              <a:ext cx="18749084" cy="0"/>
            </a:xfrm>
            <a:prstGeom prst="line">
              <a:avLst/>
            </a:prstGeom>
            <a:ln w="12700" cap="flat">
              <a:solidFill>
                <a:schemeClr val="accent1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17569440" y="-161925"/>
              <a:ext cx="5442960" cy="618545"/>
            </a:xfrm>
            <a:prstGeom prst="rect">
              <a:avLst/>
            </a:prstGeom>
            <a:ln>
              <a:noFill/>
            </a:ln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999"/>
                </a:lnSpc>
              </a:pPr>
              <a:r>
                <a:rPr lang="en-US" sz="2499" spc="99" dirty="0">
                  <a:solidFill>
                    <a:schemeClr val="accent1"/>
                  </a:solidFill>
                  <a:latin typeface="Tenorite" panose="00000500000000000000" pitchFamily="2" charset="0"/>
                </a:rPr>
                <a:t>www.NFBPWC.org</a:t>
              </a:r>
            </a:p>
          </p:txBody>
        </p:sp>
      </p:grpSp>
      <p:grpSp>
        <p:nvGrpSpPr>
          <p:cNvPr id="17" name="Group 5">
            <a:extLst>
              <a:ext uri="{FF2B5EF4-FFF2-40B4-BE49-F238E27FC236}">
                <a16:creationId xmlns:a16="http://schemas.microsoft.com/office/drawing/2014/main" id="{03653C53-3858-4E26-A196-304AB10035C2}"/>
              </a:ext>
            </a:extLst>
          </p:cNvPr>
          <p:cNvGrpSpPr/>
          <p:nvPr/>
        </p:nvGrpSpPr>
        <p:grpSpPr>
          <a:xfrm>
            <a:off x="1028700" y="1814098"/>
            <a:ext cx="16230600" cy="4396202"/>
            <a:chOff x="0" y="0"/>
            <a:chExt cx="21640800" cy="5861603"/>
          </a:xfrm>
        </p:grpSpPr>
        <p:pic>
          <p:nvPicPr>
            <p:cNvPr id="18" name="Picture 6">
              <a:extLst>
                <a:ext uri="{FF2B5EF4-FFF2-40B4-BE49-F238E27FC236}">
                  <a16:creationId xmlns:a16="http://schemas.microsoft.com/office/drawing/2014/main" id="{B3A25405-EFB5-4CB0-B7ED-7572488BD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7809" b="43171"/>
            <a:stretch>
              <a:fillRect/>
            </a:stretch>
          </p:blipFill>
          <p:spPr>
            <a:xfrm>
              <a:off x="0" y="0"/>
              <a:ext cx="21640800" cy="586160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9436377" y="2752288"/>
            <a:ext cx="8705271" cy="6364153"/>
            <a:chOff x="0" y="0"/>
            <a:chExt cx="2292746" cy="16761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92746" cy="1676155"/>
            </a:xfrm>
            <a:custGeom>
              <a:avLst/>
              <a:gdLst/>
              <a:ahLst/>
              <a:cxnLst/>
              <a:rect l="l" t="t" r="r" b="b"/>
              <a:pathLst>
                <a:path w="2292746" h="1676155">
                  <a:moveTo>
                    <a:pt x="0" y="0"/>
                  </a:moveTo>
                  <a:lnTo>
                    <a:pt x="2292746" y="0"/>
                  </a:lnTo>
                  <a:lnTo>
                    <a:pt x="2292746" y="1676155"/>
                  </a:lnTo>
                  <a:lnTo>
                    <a:pt x="0" y="1676155"/>
                  </a:lnTo>
                  <a:close/>
                </a:path>
              </a:pathLst>
            </a:custGeom>
            <a:solidFill>
              <a:srgbClr val="F4F4F4">
                <a:alpha val="95686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71450"/>
              <a:ext cx="812800" cy="984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775875" y="0"/>
            <a:ext cx="1512125" cy="10287000"/>
            <a:chOff x="0" y="0"/>
            <a:chExt cx="398255" cy="27093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8255" cy="2709333"/>
            </a:xfrm>
            <a:custGeom>
              <a:avLst/>
              <a:gdLst/>
              <a:ahLst/>
              <a:cxnLst/>
              <a:rect l="l" t="t" r="r" b="b"/>
              <a:pathLst>
                <a:path w="398255" h="2709333">
                  <a:moveTo>
                    <a:pt x="0" y="0"/>
                  </a:moveTo>
                  <a:lnTo>
                    <a:pt x="398255" y="0"/>
                  </a:lnTo>
                  <a:lnTo>
                    <a:pt x="39825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40A41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171450"/>
              <a:ext cx="812800" cy="984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887239" y="2057400"/>
            <a:ext cx="5322028" cy="8229600"/>
            <a:chOff x="0" y="0"/>
            <a:chExt cx="7096038" cy="10972800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/>
            <a:srcRect l="1497" r="1497"/>
            <a:stretch>
              <a:fillRect/>
            </a:stretch>
          </p:blipFill>
          <p:spPr>
            <a:xfrm>
              <a:off x="0" y="0"/>
              <a:ext cx="7096038" cy="10972800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17048379" y="1567441"/>
            <a:ext cx="463910" cy="7328452"/>
            <a:chOff x="23573" y="-6350"/>
            <a:chExt cx="618545" cy="9771268"/>
          </a:xfrm>
        </p:grpSpPr>
        <p:sp>
          <p:nvSpPr>
            <p:cNvPr id="11" name="TextBox 11"/>
            <p:cNvSpPr txBox="1"/>
            <p:nvPr/>
          </p:nvSpPr>
          <p:spPr>
            <a:xfrm rot="5400000">
              <a:off x="-2388634" y="6734165"/>
              <a:ext cx="5442960" cy="6185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999"/>
                </a:lnSpc>
              </a:pPr>
              <a:r>
                <a:rPr lang="en-US" sz="2499" spc="99" dirty="0">
                  <a:solidFill>
                    <a:srgbClr val="FBBC0D"/>
                  </a:solidFill>
                  <a:latin typeface="Tenorite" panose="00000500000000000000" pitchFamily="2" charset="0"/>
                </a:rPr>
                <a:t>www.NFBPWC.org</a:t>
              </a:r>
            </a:p>
          </p:txBody>
        </p:sp>
        <p:sp>
          <p:nvSpPr>
            <p:cNvPr id="12" name="AutoShape 12"/>
            <p:cNvSpPr/>
            <p:nvPr/>
          </p:nvSpPr>
          <p:spPr>
            <a:xfrm rot="5400000">
              <a:off x="-2243643" y="2548444"/>
              <a:ext cx="5109588" cy="0"/>
            </a:xfrm>
            <a:prstGeom prst="line">
              <a:avLst/>
            </a:prstGeom>
            <a:ln w="12700" cap="flat">
              <a:solidFill>
                <a:srgbClr val="FBBC0D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13" name="TextBox 13"/>
          <p:cNvSpPr txBox="1"/>
          <p:nvPr/>
        </p:nvSpPr>
        <p:spPr>
          <a:xfrm>
            <a:off x="1028700" y="5314950"/>
            <a:ext cx="7791450" cy="2403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800"/>
              </a:lnSpc>
            </a:pPr>
            <a:r>
              <a:rPr lang="en-US" sz="3000" spc="60" dirty="0">
                <a:solidFill>
                  <a:schemeClr val="tx2"/>
                </a:solidFill>
                <a:latin typeface="Tenorite" panose="00000500000000000000" pitchFamily="2" charset="0"/>
              </a:rPr>
              <a:t>Lorem ipsum dolor sit </a:t>
            </a:r>
            <a:r>
              <a:rPr lang="en-US" sz="3000" spc="60" dirty="0" err="1">
                <a:solidFill>
                  <a:schemeClr val="tx2"/>
                </a:solidFill>
                <a:latin typeface="Tenorite" panose="00000500000000000000" pitchFamily="2" charset="0"/>
              </a:rPr>
              <a:t>amet</a:t>
            </a:r>
            <a:r>
              <a:rPr lang="en-US" sz="3000" spc="60" dirty="0">
                <a:solidFill>
                  <a:schemeClr val="tx2"/>
                </a:solidFill>
                <a:latin typeface="Tenorite" panose="00000500000000000000" pitchFamily="2" charset="0"/>
              </a:rPr>
              <a:t>, </a:t>
            </a:r>
            <a:r>
              <a:rPr lang="en-US" sz="3000" spc="60" dirty="0" err="1">
                <a:solidFill>
                  <a:schemeClr val="tx2"/>
                </a:solidFill>
                <a:latin typeface="Tenorite" panose="00000500000000000000" pitchFamily="2" charset="0"/>
              </a:rPr>
              <a:t>partiendo</a:t>
            </a:r>
            <a:r>
              <a:rPr lang="en-US" sz="3000" spc="60" dirty="0">
                <a:solidFill>
                  <a:schemeClr val="tx2"/>
                </a:solidFill>
                <a:latin typeface="Tenorite" panose="00000500000000000000" pitchFamily="2" charset="0"/>
              </a:rPr>
              <a:t> </a:t>
            </a:r>
            <a:r>
              <a:rPr lang="en-US" sz="3000" spc="60" dirty="0" err="1">
                <a:solidFill>
                  <a:schemeClr val="tx2"/>
                </a:solidFill>
                <a:latin typeface="Tenorite" panose="00000500000000000000" pitchFamily="2" charset="0"/>
              </a:rPr>
              <a:t>corrumpit</a:t>
            </a:r>
            <a:r>
              <a:rPr lang="en-US" sz="3000" spc="60" dirty="0">
                <a:solidFill>
                  <a:schemeClr val="tx2"/>
                </a:solidFill>
                <a:latin typeface="Tenorite" panose="00000500000000000000" pitchFamily="2" charset="0"/>
              </a:rPr>
              <a:t> </a:t>
            </a:r>
            <a:r>
              <a:rPr lang="en-US" sz="3000" spc="60" dirty="0" err="1">
                <a:solidFill>
                  <a:schemeClr val="tx2"/>
                </a:solidFill>
                <a:latin typeface="Tenorite" panose="00000500000000000000" pitchFamily="2" charset="0"/>
              </a:rPr>
              <a:t>ut</a:t>
            </a:r>
            <a:r>
              <a:rPr lang="en-US" sz="3000" spc="60" dirty="0">
                <a:solidFill>
                  <a:schemeClr val="tx2"/>
                </a:solidFill>
                <a:latin typeface="Tenorite" panose="00000500000000000000" pitchFamily="2" charset="0"/>
              </a:rPr>
              <a:t> </a:t>
            </a:r>
            <a:r>
              <a:rPr lang="en-US" sz="3000" spc="60" dirty="0" err="1">
                <a:solidFill>
                  <a:schemeClr val="tx2"/>
                </a:solidFill>
                <a:latin typeface="Tenorite" panose="00000500000000000000" pitchFamily="2" charset="0"/>
              </a:rPr>
              <a:t>nam</a:t>
            </a:r>
            <a:r>
              <a:rPr lang="en-US" sz="3000" spc="60" dirty="0">
                <a:solidFill>
                  <a:schemeClr val="tx2"/>
                </a:solidFill>
                <a:latin typeface="Tenorite" panose="00000500000000000000" pitchFamily="2" charset="0"/>
              </a:rPr>
              <a:t>, duo </a:t>
            </a:r>
            <a:r>
              <a:rPr lang="en-US" sz="3000" spc="60" dirty="0" err="1">
                <a:solidFill>
                  <a:schemeClr val="tx2"/>
                </a:solidFill>
                <a:latin typeface="Tenorite" panose="00000500000000000000" pitchFamily="2" charset="0"/>
              </a:rPr>
              <a:t>aeque</a:t>
            </a:r>
            <a:r>
              <a:rPr lang="en-US" sz="3000" spc="60" dirty="0">
                <a:solidFill>
                  <a:schemeClr val="tx2"/>
                </a:solidFill>
                <a:latin typeface="Tenorite" panose="00000500000000000000" pitchFamily="2" charset="0"/>
              </a:rPr>
              <a:t> </a:t>
            </a:r>
            <a:r>
              <a:rPr lang="en-US" sz="3000" spc="60" dirty="0" err="1">
                <a:solidFill>
                  <a:schemeClr val="tx2"/>
                </a:solidFill>
                <a:latin typeface="Tenorite" panose="00000500000000000000" pitchFamily="2" charset="0"/>
              </a:rPr>
              <a:t>interesset</a:t>
            </a:r>
            <a:r>
              <a:rPr lang="en-US" sz="3000" spc="60" dirty="0">
                <a:solidFill>
                  <a:schemeClr val="tx2"/>
                </a:solidFill>
                <a:latin typeface="Tenorite" panose="00000500000000000000" pitchFamily="2" charset="0"/>
              </a:rPr>
              <a:t> </a:t>
            </a:r>
            <a:r>
              <a:rPr lang="en-US" sz="3000" spc="60" dirty="0" err="1">
                <a:solidFill>
                  <a:schemeClr val="tx2"/>
                </a:solidFill>
                <a:latin typeface="Tenorite" panose="00000500000000000000" pitchFamily="2" charset="0"/>
              </a:rPr>
              <a:t>ut.</a:t>
            </a:r>
            <a:r>
              <a:rPr lang="en-US" sz="3000" spc="60" dirty="0">
                <a:solidFill>
                  <a:schemeClr val="tx2"/>
                </a:solidFill>
                <a:latin typeface="Tenorite" panose="00000500000000000000" pitchFamily="2" charset="0"/>
              </a:rPr>
              <a:t> </a:t>
            </a:r>
            <a:r>
              <a:rPr lang="en-US" sz="3000" spc="60" dirty="0" err="1">
                <a:solidFill>
                  <a:schemeClr val="tx2"/>
                </a:solidFill>
                <a:latin typeface="Tenorite" panose="00000500000000000000" pitchFamily="2" charset="0"/>
              </a:rPr>
              <a:t>Ei</a:t>
            </a:r>
            <a:r>
              <a:rPr lang="en-US" sz="3000" spc="60" dirty="0">
                <a:solidFill>
                  <a:schemeClr val="tx2"/>
                </a:solidFill>
                <a:latin typeface="Tenorite" panose="00000500000000000000" pitchFamily="2" charset="0"/>
              </a:rPr>
              <a:t> </a:t>
            </a:r>
            <a:r>
              <a:rPr lang="en-US" sz="3000" spc="60" dirty="0" err="1">
                <a:solidFill>
                  <a:schemeClr val="tx2"/>
                </a:solidFill>
                <a:latin typeface="Tenorite" panose="00000500000000000000" pitchFamily="2" charset="0"/>
              </a:rPr>
              <a:t>viris</a:t>
            </a:r>
            <a:r>
              <a:rPr lang="en-US" sz="3000" spc="60" dirty="0">
                <a:solidFill>
                  <a:schemeClr val="tx2"/>
                </a:solidFill>
                <a:latin typeface="Tenorite" panose="00000500000000000000" pitchFamily="2" charset="0"/>
              </a:rPr>
              <a:t> </a:t>
            </a:r>
            <a:r>
              <a:rPr lang="en-US" sz="3000" spc="60" dirty="0" err="1">
                <a:solidFill>
                  <a:schemeClr val="tx2"/>
                </a:solidFill>
                <a:latin typeface="Tenorite" panose="00000500000000000000" pitchFamily="2" charset="0"/>
              </a:rPr>
              <a:t>liberavisse</a:t>
            </a:r>
            <a:r>
              <a:rPr lang="en-US" sz="3000" spc="60" dirty="0">
                <a:solidFill>
                  <a:schemeClr val="tx2"/>
                </a:solidFill>
                <a:latin typeface="Tenorite" panose="00000500000000000000" pitchFamily="2" charset="0"/>
              </a:rPr>
              <a:t> </a:t>
            </a:r>
            <a:r>
              <a:rPr lang="en-US" sz="3000" spc="60" dirty="0" err="1">
                <a:solidFill>
                  <a:schemeClr val="tx2"/>
                </a:solidFill>
                <a:latin typeface="Tenorite" panose="00000500000000000000" pitchFamily="2" charset="0"/>
              </a:rPr>
              <a:t>suscipiantur</a:t>
            </a:r>
            <a:r>
              <a:rPr lang="en-US" sz="3000" spc="60" dirty="0">
                <a:solidFill>
                  <a:schemeClr val="tx2"/>
                </a:solidFill>
                <a:latin typeface="Tenorite" panose="00000500000000000000" pitchFamily="2" charset="0"/>
              </a:rPr>
              <a:t> his, </a:t>
            </a:r>
            <a:r>
              <a:rPr lang="en-US" sz="3000" spc="60" dirty="0" err="1">
                <a:solidFill>
                  <a:schemeClr val="tx2"/>
                </a:solidFill>
                <a:latin typeface="Tenorite" panose="00000500000000000000" pitchFamily="2" charset="0"/>
              </a:rPr>
              <a:t>te</a:t>
            </a:r>
            <a:r>
              <a:rPr lang="en-US" sz="3000" spc="60" dirty="0">
                <a:solidFill>
                  <a:schemeClr val="tx2"/>
                </a:solidFill>
                <a:latin typeface="Tenorite" panose="00000500000000000000" pitchFamily="2" charset="0"/>
              </a:rPr>
              <a:t> </a:t>
            </a:r>
            <a:r>
              <a:rPr lang="en-US" sz="3000" spc="60" dirty="0" err="1">
                <a:solidFill>
                  <a:schemeClr val="tx2"/>
                </a:solidFill>
                <a:latin typeface="Tenorite" panose="00000500000000000000" pitchFamily="2" charset="0"/>
              </a:rPr>
              <a:t>nonumy</a:t>
            </a:r>
            <a:r>
              <a:rPr lang="en-US" sz="3000" spc="60" dirty="0">
                <a:solidFill>
                  <a:schemeClr val="tx2"/>
                </a:solidFill>
                <a:latin typeface="Tenorite" panose="00000500000000000000" pitchFamily="2" charset="0"/>
              </a:rPr>
              <a:t> semper sit, vel </a:t>
            </a:r>
            <a:r>
              <a:rPr lang="en-US" sz="3000" spc="60" dirty="0" err="1">
                <a:solidFill>
                  <a:schemeClr val="tx2"/>
                </a:solidFill>
                <a:latin typeface="Tenorite" panose="00000500000000000000" pitchFamily="2" charset="0"/>
              </a:rPr>
              <a:t>augue</a:t>
            </a:r>
            <a:r>
              <a:rPr lang="en-US" sz="3000" spc="60" dirty="0">
                <a:solidFill>
                  <a:schemeClr val="tx2"/>
                </a:solidFill>
                <a:latin typeface="Tenorite" panose="00000500000000000000" pitchFamily="2" charset="0"/>
              </a:rPr>
              <a:t> </a:t>
            </a:r>
            <a:r>
              <a:rPr lang="en-US" sz="3000" spc="60" dirty="0" err="1">
                <a:solidFill>
                  <a:schemeClr val="tx2"/>
                </a:solidFill>
                <a:latin typeface="Tenorite" panose="00000500000000000000" pitchFamily="2" charset="0"/>
              </a:rPr>
              <a:t>quando</a:t>
            </a:r>
            <a:r>
              <a:rPr lang="en-US" sz="3000" spc="60" dirty="0">
                <a:solidFill>
                  <a:schemeClr val="tx2"/>
                </a:solidFill>
                <a:latin typeface="Tenorite" panose="00000500000000000000" pitchFamily="2" charset="0"/>
              </a:rPr>
              <a:t> </a:t>
            </a:r>
            <a:r>
              <a:rPr lang="en-US" sz="3000" spc="60" dirty="0" err="1">
                <a:solidFill>
                  <a:schemeClr val="tx2"/>
                </a:solidFill>
                <a:latin typeface="Tenorite" panose="00000500000000000000" pitchFamily="2" charset="0"/>
              </a:rPr>
              <a:t>accusata</a:t>
            </a:r>
            <a:r>
              <a:rPr lang="en-US" sz="3000" spc="60" dirty="0">
                <a:solidFill>
                  <a:schemeClr val="tx2"/>
                </a:solidFill>
                <a:latin typeface="Tenorite" panose="00000500000000000000" pitchFamily="2" charset="0"/>
              </a:rPr>
              <a:t>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2201715"/>
            <a:ext cx="5560148" cy="1344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000"/>
              </a:lnSpc>
            </a:pPr>
            <a:r>
              <a:rPr lang="en-US" sz="6000" b="1" spc="497" dirty="0">
                <a:latin typeface="Tenorite" panose="00000500000000000000" pitchFamily="2" charset="0"/>
              </a:rPr>
              <a:t>HEADING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3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908096" y="7152450"/>
            <a:ext cx="6832521" cy="6012618"/>
          </a:xfrm>
          <a:prstGeom prst="rect">
            <a:avLst/>
          </a:prstGeom>
        </p:spPr>
      </p:pic>
      <p:sp>
        <p:nvSpPr>
          <p:cNvPr id="20" name="AutoShape 20"/>
          <p:cNvSpPr/>
          <p:nvPr/>
        </p:nvSpPr>
        <p:spPr>
          <a:xfrm rot="-5400000" flipV="1">
            <a:off x="6214602" y="5947902"/>
            <a:ext cx="8743372" cy="11023"/>
          </a:xfrm>
          <a:prstGeom prst="line">
            <a:avLst/>
          </a:prstGeom>
          <a:ln w="133350" cap="flat">
            <a:solidFill>
              <a:srgbClr val="1A804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2" name="Freeform 6">
            <a:extLst>
              <a:ext uri="{FF2B5EF4-FFF2-40B4-BE49-F238E27FC236}">
                <a16:creationId xmlns:a16="http://schemas.microsoft.com/office/drawing/2014/main" id="{71C9AA97-327B-44C6-A469-26F7A019A289}"/>
              </a:ext>
            </a:extLst>
          </p:cNvPr>
          <p:cNvSpPr/>
          <p:nvPr/>
        </p:nvSpPr>
        <p:spPr>
          <a:xfrm rot="16200000">
            <a:off x="7631873" y="-7629140"/>
            <a:ext cx="1512125" cy="16775875"/>
          </a:xfrm>
          <a:custGeom>
            <a:avLst/>
            <a:gdLst/>
            <a:ahLst/>
            <a:cxnLst/>
            <a:rect l="l" t="t" r="r" b="b"/>
            <a:pathLst>
              <a:path w="398255" h="2709333">
                <a:moveTo>
                  <a:pt x="0" y="0"/>
                </a:moveTo>
                <a:lnTo>
                  <a:pt x="398255" y="0"/>
                </a:lnTo>
                <a:lnTo>
                  <a:pt x="398255" y="2709333"/>
                </a:lnTo>
                <a:lnTo>
                  <a:pt x="0" y="2709333"/>
                </a:lnTo>
                <a:close/>
              </a:path>
            </a:pathLst>
          </a:custGeom>
          <a:solidFill>
            <a:srgbClr val="140A41"/>
          </a:solidFill>
        </p:spPr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9B18792E-A082-44E8-A6DD-A8F87CBCBEE8}"/>
              </a:ext>
            </a:extLst>
          </p:cNvPr>
          <p:cNvSpPr txBox="1"/>
          <p:nvPr/>
        </p:nvSpPr>
        <p:spPr>
          <a:xfrm rot="16200000">
            <a:off x="484338" y="-4692199"/>
            <a:ext cx="3086101" cy="609436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4160"/>
              </a:lnSpc>
            </a:pPr>
            <a:endParaRPr/>
          </a:p>
        </p:txBody>
      </p:sp>
      <p:grpSp>
        <p:nvGrpSpPr>
          <p:cNvPr id="16" name="Group 16"/>
          <p:cNvGrpSpPr/>
          <p:nvPr/>
        </p:nvGrpSpPr>
        <p:grpSpPr>
          <a:xfrm>
            <a:off x="1029927" y="413451"/>
            <a:ext cx="16229373" cy="715482"/>
            <a:chOff x="0" y="0"/>
            <a:chExt cx="21639164" cy="953976"/>
          </a:xfrm>
        </p:grpSpPr>
        <p:sp>
          <p:nvSpPr>
            <p:cNvPr id="17" name="TextBox 17"/>
            <p:cNvSpPr txBox="1"/>
            <p:nvPr/>
          </p:nvSpPr>
          <p:spPr>
            <a:xfrm>
              <a:off x="1130928" y="133975"/>
              <a:ext cx="6762540" cy="6185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99"/>
                </a:lnSpc>
              </a:pPr>
              <a:r>
                <a:rPr lang="en-US" sz="2499" spc="99" dirty="0">
                  <a:solidFill>
                    <a:srgbClr val="FBBC0D"/>
                  </a:solidFill>
                  <a:latin typeface="Tenorite" panose="00000500000000000000" pitchFamily="2" charset="0"/>
                </a:rPr>
                <a:t>Uniting &amp; Advocating for Women</a:t>
              </a:r>
            </a:p>
          </p:txBody>
        </p:sp>
        <p:sp>
          <p:nvSpPr>
            <p:cNvPr id="18" name="AutoShape 18"/>
            <p:cNvSpPr/>
            <p:nvPr/>
          </p:nvSpPr>
          <p:spPr>
            <a:xfrm>
              <a:off x="8468258" y="526615"/>
              <a:ext cx="13170906" cy="0"/>
            </a:xfrm>
            <a:prstGeom prst="line">
              <a:avLst/>
            </a:prstGeom>
            <a:ln w="12700" cap="flat">
              <a:solidFill>
                <a:srgbClr val="FBBC0D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0"/>
              <a:ext cx="953128" cy="95397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138738"/>
            <a:ext cx="18288000" cy="0"/>
          </a:xfrm>
          <a:prstGeom prst="line">
            <a:avLst/>
          </a:prstGeom>
          <a:ln w="9525" cap="flat">
            <a:solidFill>
              <a:srgbClr val="1A8045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0" y="2293225"/>
            <a:ext cx="5110920" cy="5700550"/>
            <a:chOff x="0" y="0"/>
            <a:chExt cx="1346086" cy="15013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46086" cy="1501379"/>
            </a:xfrm>
            <a:custGeom>
              <a:avLst/>
              <a:gdLst/>
              <a:ahLst/>
              <a:cxnLst/>
              <a:rect l="l" t="t" r="r" b="b"/>
              <a:pathLst>
                <a:path w="1346086" h="1501379">
                  <a:moveTo>
                    <a:pt x="0" y="0"/>
                  </a:moveTo>
                  <a:lnTo>
                    <a:pt x="1346086" y="0"/>
                  </a:lnTo>
                  <a:lnTo>
                    <a:pt x="1346086" y="1501379"/>
                  </a:lnTo>
                  <a:lnTo>
                    <a:pt x="0" y="1501379"/>
                  </a:lnTo>
                  <a:close/>
                </a:path>
              </a:pathLst>
            </a:custGeom>
            <a:solidFill>
              <a:srgbClr val="F4F4F4">
                <a:alpha val="95686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71450"/>
              <a:ext cx="812800" cy="984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97657" y="2523056"/>
            <a:ext cx="5453607" cy="5240889"/>
            <a:chOff x="0" y="0"/>
            <a:chExt cx="7271476" cy="6987851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/>
            <a:srcRect l="12289" t="19749" r="32038"/>
            <a:stretch>
              <a:fillRect/>
            </a:stretch>
          </p:blipFill>
          <p:spPr>
            <a:xfrm>
              <a:off x="0" y="0"/>
              <a:ext cx="7271476" cy="6987851"/>
            </a:xfrm>
            <a:prstGeom prst="rect">
              <a:avLst/>
            </a:prstGeom>
          </p:spPr>
        </p:pic>
      </p:grpSp>
      <p:sp>
        <p:nvSpPr>
          <p:cNvPr id="8" name="TextBox 8"/>
          <p:cNvSpPr txBox="1"/>
          <p:nvPr/>
        </p:nvSpPr>
        <p:spPr>
          <a:xfrm>
            <a:off x="6498606" y="2725245"/>
            <a:ext cx="4319551" cy="1075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600"/>
              </a:lnSpc>
            </a:pPr>
            <a:r>
              <a:rPr lang="en-US" sz="4800" b="1" spc="398" dirty="0">
                <a:latin typeface="Tenorite" panose="00000500000000000000" pitchFamily="2" charset="0"/>
              </a:rPr>
              <a:t>HEADING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443655" y="2691908"/>
            <a:ext cx="6815645" cy="1847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99"/>
              </a:lnSpc>
            </a:pPr>
            <a:r>
              <a:rPr lang="en-US" sz="2999" spc="59" dirty="0">
                <a:solidFill>
                  <a:schemeClr val="tx2"/>
                </a:solidFill>
                <a:latin typeface="Tenorite" panose="00000500000000000000" pitchFamily="2" charset="0"/>
              </a:rPr>
              <a:t>Lorem ipsum dolor sit </a:t>
            </a:r>
            <a:r>
              <a:rPr lang="en-US" sz="2999" spc="59" dirty="0" err="1">
                <a:solidFill>
                  <a:schemeClr val="tx2"/>
                </a:solidFill>
                <a:latin typeface="Tenorite" panose="00000500000000000000" pitchFamily="2" charset="0"/>
              </a:rPr>
              <a:t>amet</a:t>
            </a:r>
            <a:r>
              <a:rPr lang="en-US" sz="2999" spc="59" dirty="0">
                <a:solidFill>
                  <a:schemeClr val="tx2"/>
                </a:solidFill>
                <a:latin typeface="Tenorite" panose="00000500000000000000" pitchFamily="2" charset="0"/>
              </a:rPr>
              <a:t>, </a:t>
            </a:r>
            <a:r>
              <a:rPr lang="en-US" sz="2999" spc="59" dirty="0" err="1">
                <a:solidFill>
                  <a:schemeClr val="tx2"/>
                </a:solidFill>
                <a:latin typeface="Tenorite" panose="00000500000000000000" pitchFamily="2" charset="0"/>
              </a:rPr>
              <a:t>partiendo</a:t>
            </a:r>
            <a:r>
              <a:rPr lang="en-US" sz="2999" spc="59" dirty="0">
                <a:solidFill>
                  <a:schemeClr val="tx2"/>
                </a:solidFill>
                <a:latin typeface="Tenorite" panose="00000500000000000000" pitchFamily="2" charset="0"/>
              </a:rPr>
              <a:t> </a:t>
            </a:r>
            <a:r>
              <a:rPr lang="en-US" sz="2999" spc="59" dirty="0" err="1">
                <a:solidFill>
                  <a:schemeClr val="tx2"/>
                </a:solidFill>
                <a:latin typeface="Tenorite" panose="00000500000000000000" pitchFamily="2" charset="0"/>
              </a:rPr>
              <a:t>corrumpit</a:t>
            </a:r>
            <a:r>
              <a:rPr lang="en-US" sz="2999" spc="59" dirty="0">
                <a:solidFill>
                  <a:schemeClr val="tx2"/>
                </a:solidFill>
                <a:latin typeface="Tenorite" panose="00000500000000000000" pitchFamily="2" charset="0"/>
              </a:rPr>
              <a:t> </a:t>
            </a:r>
            <a:r>
              <a:rPr lang="en-US" sz="2999" spc="59" dirty="0" err="1">
                <a:solidFill>
                  <a:schemeClr val="tx2"/>
                </a:solidFill>
                <a:latin typeface="Tenorite" panose="00000500000000000000" pitchFamily="2" charset="0"/>
              </a:rPr>
              <a:t>ut</a:t>
            </a:r>
            <a:r>
              <a:rPr lang="en-US" sz="2999" spc="59" dirty="0">
                <a:solidFill>
                  <a:schemeClr val="tx2"/>
                </a:solidFill>
                <a:latin typeface="Tenorite" panose="00000500000000000000" pitchFamily="2" charset="0"/>
              </a:rPr>
              <a:t> </a:t>
            </a:r>
            <a:r>
              <a:rPr lang="en-US" sz="2999" spc="59" dirty="0" err="1">
                <a:solidFill>
                  <a:schemeClr val="tx2"/>
                </a:solidFill>
                <a:latin typeface="Tenorite" panose="00000500000000000000" pitchFamily="2" charset="0"/>
              </a:rPr>
              <a:t>nam</a:t>
            </a:r>
            <a:r>
              <a:rPr lang="en-US" sz="2999" spc="59" dirty="0">
                <a:solidFill>
                  <a:schemeClr val="tx2"/>
                </a:solidFill>
                <a:latin typeface="Tenorite" panose="00000500000000000000" pitchFamily="2" charset="0"/>
              </a:rPr>
              <a:t>, duo </a:t>
            </a:r>
            <a:r>
              <a:rPr lang="en-US" sz="2999" spc="59" dirty="0" err="1">
                <a:solidFill>
                  <a:schemeClr val="tx2"/>
                </a:solidFill>
                <a:latin typeface="Tenorite" panose="00000500000000000000" pitchFamily="2" charset="0"/>
              </a:rPr>
              <a:t>aeque</a:t>
            </a:r>
            <a:r>
              <a:rPr lang="en-US" sz="2999" spc="59" dirty="0">
                <a:solidFill>
                  <a:schemeClr val="tx2"/>
                </a:solidFill>
                <a:latin typeface="Tenorite" panose="00000500000000000000" pitchFamily="2" charset="0"/>
              </a:rPr>
              <a:t> </a:t>
            </a:r>
            <a:r>
              <a:rPr lang="en-US" sz="2999" spc="59" dirty="0" err="1">
                <a:solidFill>
                  <a:schemeClr val="tx2"/>
                </a:solidFill>
                <a:latin typeface="Tenorite" panose="00000500000000000000" pitchFamily="2" charset="0"/>
              </a:rPr>
              <a:t>interesset</a:t>
            </a:r>
            <a:r>
              <a:rPr lang="en-US" sz="2999" spc="59" dirty="0">
                <a:solidFill>
                  <a:schemeClr val="tx2"/>
                </a:solidFill>
                <a:latin typeface="Tenorite" panose="00000500000000000000" pitchFamily="2" charset="0"/>
              </a:rPr>
              <a:t> </a:t>
            </a:r>
            <a:r>
              <a:rPr lang="en-US" sz="2999" spc="59" dirty="0" err="1">
                <a:solidFill>
                  <a:schemeClr val="tx2"/>
                </a:solidFill>
                <a:latin typeface="Tenorite" panose="00000500000000000000" pitchFamily="2" charset="0"/>
              </a:rPr>
              <a:t>ut.</a:t>
            </a:r>
            <a:r>
              <a:rPr lang="en-US" sz="2999" spc="59" dirty="0">
                <a:solidFill>
                  <a:schemeClr val="tx2"/>
                </a:solidFill>
                <a:latin typeface="Tenorite" panose="00000500000000000000" pitchFamily="2" charset="0"/>
              </a:rPr>
              <a:t>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498606" y="5895975"/>
            <a:ext cx="4319551" cy="1075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600"/>
              </a:lnSpc>
            </a:pPr>
            <a:r>
              <a:rPr lang="en-US" sz="4800" b="1" spc="398" dirty="0">
                <a:latin typeface="Tenorite" panose="00000500000000000000" pitchFamily="2" charset="0"/>
              </a:rPr>
              <a:t>HEADING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443655" y="5862637"/>
            <a:ext cx="6815645" cy="1847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99"/>
              </a:lnSpc>
            </a:pPr>
            <a:r>
              <a:rPr lang="en-US" sz="2999" spc="59" dirty="0" err="1">
                <a:solidFill>
                  <a:schemeClr val="tx2"/>
                </a:solidFill>
                <a:latin typeface="Tenorite" panose="00000500000000000000" pitchFamily="2" charset="0"/>
              </a:rPr>
              <a:t>Ei</a:t>
            </a:r>
            <a:r>
              <a:rPr lang="en-US" sz="2999" spc="59" dirty="0">
                <a:solidFill>
                  <a:schemeClr val="tx2"/>
                </a:solidFill>
                <a:latin typeface="Tenorite" panose="00000500000000000000" pitchFamily="2" charset="0"/>
              </a:rPr>
              <a:t> </a:t>
            </a:r>
            <a:r>
              <a:rPr lang="en-US" sz="2999" spc="59" dirty="0" err="1">
                <a:solidFill>
                  <a:schemeClr val="tx2"/>
                </a:solidFill>
                <a:latin typeface="Tenorite" panose="00000500000000000000" pitchFamily="2" charset="0"/>
              </a:rPr>
              <a:t>viris</a:t>
            </a:r>
            <a:r>
              <a:rPr lang="en-US" sz="2999" spc="59" dirty="0">
                <a:solidFill>
                  <a:schemeClr val="tx2"/>
                </a:solidFill>
                <a:latin typeface="Tenorite" panose="00000500000000000000" pitchFamily="2" charset="0"/>
              </a:rPr>
              <a:t> </a:t>
            </a:r>
            <a:r>
              <a:rPr lang="en-US" sz="2999" spc="59" dirty="0" err="1">
                <a:solidFill>
                  <a:schemeClr val="tx2"/>
                </a:solidFill>
                <a:latin typeface="Tenorite" panose="00000500000000000000" pitchFamily="2" charset="0"/>
              </a:rPr>
              <a:t>liberavisse</a:t>
            </a:r>
            <a:r>
              <a:rPr lang="en-US" sz="2999" spc="59" dirty="0">
                <a:solidFill>
                  <a:schemeClr val="tx2"/>
                </a:solidFill>
                <a:latin typeface="Tenorite" panose="00000500000000000000" pitchFamily="2" charset="0"/>
              </a:rPr>
              <a:t> </a:t>
            </a:r>
            <a:r>
              <a:rPr lang="en-US" sz="2999" spc="59" dirty="0" err="1">
                <a:solidFill>
                  <a:schemeClr val="tx2"/>
                </a:solidFill>
                <a:latin typeface="Tenorite" panose="00000500000000000000" pitchFamily="2" charset="0"/>
              </a:rPr>
              <a:t>suscipiantur</a:t>
            </a:r>
            <a:r>
              <a:rPr lang="en-US" sz="2999" spc="59" dirty="0">
                <a:solidFill>
                  <a:schemeClr val="tx2"/>
                </a:solidFill>
                <a:latin typeface="Tenorite" panose="00000500000000000000" pitchFamily="2" charset="0"/>
              </a:rPr>
              <a:t> his, </a:t>
            </a:r>
            <a:r>
              <a:rPr lang="en-US" sz="2999" spc="59" dirty="0" err="1">
                <a:solidFill>
                  <a:schemeClr val="tx2"/>
                </a:solidFill>
                <a:latin typeface="Tenorite" panose="00000500000000000000" pitchFamily="2" charset="0"/>
              </a:rPr>
              <a:t>te</a:t>
            </a:r>
            <a:r>
              <a:rPr lang="en-US" sz="2999" spc="59" dirty="0">
                <a:solidFill>
                  <a:schemeClr val="tx2"/>
                </a:solidFill>
                <a:latin typeface="Tenorite" panose="00000500000000000000" pitchFamily="2" charset="0"/>
              </a:rPr>
              <a:t> </a:t>
            </a:r>
            <a:r>
              <a:rPr lang="en-US" sz="2999" spc="59" dirty="0" err="1">
                <a:solidFill>
                  <a:schemeClr val="tx2"/>
                </a:solidFill>
                <a:latin typeface="Tenorite" panose="00000500000000000000" pitchFamily="2" charset="0"/>
              </a:rPr>
              <a:t>nonumy</a:t>
            </a:r>
            <a:r>
              <a:rPr lang="en-US" sz="2999" spc="59" dirty="0">
                <a:solidFill>
                  <a:schemeClr val="tx2"/>
                </a:solidFill>
                <a:latin typeface="Tenorite" panose="00000500000000000000" pitchFamily="2" charset="0"/>
              </a:rPr>
              <a:t> semper sit, vel </a:t>
            </a:r>
            <a:r>
              <a:rPr lang="en-US" sz="2999" spc="59" dirty="0" err="1">
                <a:solidFill>
                  <a:schemeClr val="tx2"/>
                </a:solidFill>
                <a:latin typeface="Tenorite" panose="00000500000000000000" pitchFamily="2" charset="0"/>
              </a:rPr>
              <a:t>augue</a:t>
            </a:r>
            <a:r>
              <a:rPr lang="en-US" sz="2999" spc="59" dirty="0">
                <a:solidFill>
                  <a:schemeClr val="tx2"/>
                </a:solidFill>
                <a:latin typeface="Tenorite" panose="00000500000000000000" pitchFamily="2" charset="0"/>
              </a:rPr>
              <a:t> </a:t>
            </a:r>
            <a:r>
              <a:rPr lang="en-US" sz="2999" spc="59" dirty="0" err="1">
                <a:solidFill>
                  <a:schemeClr val="tx2"/>
                </a:solidFill>
                <a:latin typeface="Tenorite" panose="00000500000000000000" pitchFamily="2" charset="0"/>
              </a:rPr>
              <a:t>quando</a:t>
            </a:r>
            <a:r>
              <a:rPr lang="en-US" sz="2999" spc="59" dirty="0">
                <a:solidFill>
                  <a:schemeClr val="tx2"/>
                </a:solidFill>
                <a:latin typeface="Tenorite" panose="00000500000000000000" pitchFamily="2" charset="0"/>
              </a:rPr>
              <a:t> </a:t>
            </a:r>
            <a:r>
              <a:rPr lang="en-US" sz="2999" spc="59" dirty="0" err="1">
                <a:solidFill>
                  <a:schemeClr val="tx2"/>
                </a:solidFill>
                <a:latin typeface="Tenorite" panose="00000500000000000000" pitchFamily="2" charset="0"/>
              </a:rPr>
              <a:t>accusata</a:t>
            </a:r>
            <a:r>
              <a:rPr lang="en-US" sz="2999" spc="59" dirty="0">
                <a:solidFill>
                  <a:schemeClr val="tx2"/>
                </a:solidFill>
                <a:latin typeface="Tenorite" panose="00000500000000000000" pitchFamily="2" charset="0"/>
              </a:rPr>
              <a:t>.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3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414612" y="7565296"/>
            <a:ext cx="5173492" cy="4552673"/>
          </a:xfrm>
          <a:prstGeom prst="rect">
            <a:avLst/>
          </a:prstGeom>
        </p:spPr>
      </p:pic>
      <p:sp>
        <p:nvSpPr>
          <p:cNvPr id="13" name="AutoShape 13"/>
          <p:cNvSpPr/>
          <p:nvPr/>
        </p:nvSpPr>
        <p:spPr>
          <a:xfrm rot="-5400000">
            <a:off x="3129969" y="5148262"/>
            <a:ext cx="5242590" cy="0"/>
          </a:xfrm>
          <a:prstGeom prst="line">
            <a:avLst/>
          </a:prstGeom>
          <a:ln w="133350" cap="flat">
            <a:solidFill>
              <a:srgbClr val="1A8045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1" name="Group 5">
            <a:extLst>
              <a:ext uri="{FF2B5EF4-FFF2-40B4-BE49-F238E27FC236}">
                <a16:creationId xmlns:a16="http://schemas.microsoft.com/office/drawing/2014/main" id="{A0FA55D1-7A91-41B4-BED0-BD660250615E}"/>
              </a:ext>
            </a:extLst>
          </p:cNvPr>
          <p:cNvGrpSpPr/>
          <p:nvPr/>
        </p:nvGrpSpPr>
        <p:grpSpPr>
          <a:xfrm rot="16200000">
            <a:off x="6297236" y="-10678735"/>
            <a:ext cx="4702929" cy="19583401"/>
            <a:chOff x="-425831" y="-171450"/>
            <a:chExt cx="1238631" cy="2874031"/>
          </a:xfrm>
        </p:grpSpPr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30C65861-B9DA-430E-9BE5-244383AE2F2A}"/>
                </a:ext>
              </a:extLst>
            </p:cNvPr>
            <p:cNvSpPr/>
            <p:nvPr/>
          </p:nvSpPr>
          <p:spPr>
            <a:xfrm>
              <a:off x="-425831" y="-6752"/>
              <a:ext cx="398255" cy="2709333"/>
            </a:xfrm>
            <a:custGeom>
              <a:avLst/>
              <a:gdLst/>
              <a:ahLst/>
              <a:cxnLst/>
              <a:rect l="l" t="t" r="r" b="b"/>
              <a:pathLst>
                <a:path w="398255" h="2709333">
                  <a:moveTo>
                    <a:pt x="0" y="0"/>
                  </a:moveTo>
                  <a:lnTo>
                    <a:pt x="398255" y="0"/>
                  </a:lnTo>
                  <a:lnTo>
                    <a:pt x="39825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40A41"/>
            </a:solidFill>
          </p:spPr>
        </p:sp>
        <p:sp>
          <p:nvSpPr>
            <p:cNvPr id="23" name="TextBox 7">
              <a:extLst>
                <a:ext uri="{FF2B5EF4-FFF2-40B4-BE49-F238E27FC236}">
                  <a16:creationId xmlns:a16="http://schemas.microsoft.com/office/drawing/2014/main" id="{1BEE0981-713A-437C-B7C0-7316EA26EA2F}"/>
                </a:ext>
              </a:extLst>
            </p:cNvPr>
            <p:cNvSpPr txBox="1"/>
            <p:nvPr/>
          </p:nvSpPr>
          <p:spPr>
            <a:xfrm>
              <a:off x="0" y="-171450"/>
              <a:ext cx="812800" cy="984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60"/>
                </a:lnSpc>
              </a:pPr>
              <a:endParaRPr/>
            </a:p>
          </p:txBody>
        </p:sp>
      </p:grpSp>
      <p:grpSp>
        <p:nvGrpSpPr>
          <p:cNvPr id="24" name="Group 15">
            <a:extLst>
              <a:ext uri="{FF2B5EF4-FFF2-40B4-BE49-F238E27FC236}">
                <a16:creationId xmlns:a16="http://schemas.microsoft.com/office/drawing/2014/main" id="{7A47933D-885C-4C32-B118-F89A59BFAD3C}"/>
              </a:ext>
            </a:extLst>
          </p:cNvPr>
          <p:cNvGrpSpPr/>
          <p:nvPr/>
        </p:nvGrpSpPr>
        <p:grpSpPr>
          <a:xfrm>
            <a:off x="1029927" y="413451"/>
            <a:ext cx="16229373" cy="715482"/>
            <a:chOff x="0" y="0"/>
            <a:chExt cx="21639164" cy="953976"/>
          </a:xfrm>
        </p:grpSpPr>
        <p:sp>
          <p:nvSpPr>
            <p:cNvPr id="25" name="TextBox 16">
              <a:extLst>
                <a:ext uri="{FF2B5EF4-FFF2-40B4-BE49-F238E27FC236}">
                  <a16:creationId xmlns:a16="http://schemas.microsoft.com/office/drawing/2014/main" id="{1F44DE0A-93CA-4666-B334-1F08459508E4}"/>
                </a:ext>
              </a:extLst>
            </p:cNvPr>
            <p:cNvSpPr txBox="1"/>
            <p:nvPr/>
          </p:nvSpPr>
          <p:spPr>
            <a:xfrm>
              <a:off x="1130928" y="133975"/>
              <a:ext cx="6762540" cy="6185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99"/>
                </a:lnSpc>
              </a:pPr>
              <a:r>
                <a:rPr lang="en-US" sz="2499" spc="99" dirty="0">
                  <a:solidFill>
                    <a:srgbClr val="FBBC0D"/>
                  </a:solidFill>
                  <a:latin typeface="Tenorite" panose="00000500000000000000" pitchFamily="2" charset="0"/>
                </a:rPr>
                <a:t>Uniting &amp; Advocating for Women</a:t>
              </a:r>
            </a:p>
          </p:txBody>
        </p:sp>
        <p:sp>
          <p:nvSpPr>
            <p:cNvPr id="26" name="AutoShape 17">
              <a:extLst>
                <a:ext uri="{FF2B5EF4-FFF2-40B4-BE49-F238E27FC236}">
                  <a16:creationId xmlns:a16="http://schemas.microsoft.com/office/drawing/2014/main" id="{AFA89F95-84E9-44AA-9560-AAB1085C2E51}"/>
                </a:ext>
              </a:extLst>
            </p:cNvPr>
            <p:cNvSpPr/>
            <p:nvPr/>
          </p:nvSpPr>
          <p:spPr>
            <a:xfrm>
              <a:off x="8468258" y="526615"/>
              <a:ext cx="13170906" cy="0"/>
            </a:xfrm>
            <a:prstGeom prst="line">
              <a:avLst/>
            </a:prstGeom>
            <a:ln w="12700" cap="flat">
              <a:solidFill>
                <a:srgbClr val="FBBC0D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27" name="Picture 18">
              <a:extLst>
                <a:ext uri="{FF2B5EF4-FFF2-40B4-BE49-F238E27FC236}">
                  <a16:creationId xmlns:a16="http://schemas.microsoft.com/office/drawing/2014/main" id="{C8B758FE-8519-4620-8C2F-91224662B7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0"/>
              <a:ext cx="953128" cy="953976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9610291-8245-45BE-A899-BEC66BE0B2F4}"/>
              </a:ext>
            </a:extLst>
          </p:cNvPr>
          <p:cNvGrpSpPr/>
          <p:nvPr/>
        </p:nvGrpSpPr>
        <p:grpSpPr>
          <a:xfrm>
            <a:off x="-29496" y="9121265"/>
            <a:ext cx="18317493" cy="1165735"/>
            <a:chOff x="-29496" y="9121265"/>
            <a:chExt cx="18317493" cy="1165735"/>
          </a:xfrm>
        </p:grpSpPr>
        <p:sp>
          <p:nvSpPr>
            <p:cNvPr id="29" name="Freeform 6">
              <a:extLst>
                <a:ext uri="{FF2B5EF4-FFF2-40B4-BE49-F238E27FC236}">
                  <a16:creationId xmlns:a16="http://schemas.microsoft.com/office/drawing/2014/main" id="{723A400C-60B5-4CE0-ABA6-53FAE0A5D619}"/>
                </a:ext>
              </a:extLst>
            </p:cNvPr>
            <p:cNvSpPr/>
            <p:nvPr/>
          </p:nvSpPr>
          <p:spPr>
            <a:xfrm rot="16200000">
              <a:off x="8546383" y="545386"/>
              <a:ext cx="1165735" cy="18317493"/>
            </a:xfrm>
            <a:custGeom>
              <a:avLst/>
              <a:gdLst/>
              <a:ahLst/>
              <a:cxnLst/>
              <a:rect l="l" t="t" r="r" b="b"/>
              <a:pathLst>
                <a:path w="398255" h="2709333">
                  <a:moveTo>
                    <a:pt x="0" y="0"/>
                  </a:moveTo>
                  <a:lnTo>
                    <a:pt x="398255" y="0"/>
                  </a:lnTo>
                  <a:lnTo>
                    <a:pt x="39825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40A41"/>
            </a:solidFill>
          </p:spPr>
        </p:sp>
        <p:grpSp>
          <p:nvGrpSpPr>
            <p:cNvPr id="30" name="Group 19">
              <a:extLst>
                <a:ext uri="{FF2B5EF4-FFF2-40B4-BE49-F238E27FC236}">
                  <a16:creationId xmlns:a16="http://schemas.microsoft.com/office/drawing/2014/main" id="{A6B86401-BB9B-4059-A33B-23286980263A}"/>
                </a:ext>
              </a:extLst>
            </p:cNvPr>
            <p:cNvGrpSpPr/>
            <p:nvPr/>
          </p:nvGrpSpPr>
          <p:grpSpPr>
            <a:xfrm>
              <a:off x="0" y="9421739"/>
              <a:ext cx="17259300" cy="463910"/>
              <a:chOff x="0" y="-161925"/>
              <a:chExt cx="23012400" cy="618545"/>
            </a:xfrm>
          </p:grpSpPr>
          <p:sp>
            <p:nvSpPr>
              <p:cNvPr id="31" name="AutoShape 20">
                <a:extLst>
                  <a:ext uri="{FF2B5EF4-FFF2-40B4-BE49-F238E27FC236}">
                    <a16:creationId xmlns:a16="http://schemas.microsoft.com/office/drawing/2014/main" id="{C2BE9402-3535-4594-AF72-5AAA2355B9F9}"/>
                  </a:ext>
                </a:extLst>
              </p:cNvPr>
              <p:cNvSpPr/>
              <p:nvPr/>
            </p:nvSpPr>
            <p:spPr>
              <a:xfrm>
                <a:off x="0" y="198967"/>
                <a:ext cx="18749084" cy="0"/>
              </a:xfrm>
              <a:prstGeom prst="line">
                <a:avLst/>
              </a:prstGeom>
              <a:ln w="12700" cap="flat">
                <a:solidFill>
                  <a:srgbClr val="FBBC0D"/>
                </a:solidFill>
                <a:prstDash val="solid"/>
                <a:headEnd type="none" w="sm" len="sm"/>
                <a:tailEnd type="none" w="sm" len="sm"/>
              </a:ln>
            </p:spPr>
          </p:sp>
          <p:sp>
            <p:nvSpPr>
              <p:cNvPr id="32" name="TextBox 21">
                <a:extLst>
                  <a:ext uri="{FF2B5EF4-FFF2-40B4-BE49-F238E27FC236}">
                    <a16:creationId xmlns:a16="http://schemas.microsoft.com/office/drawing/2014/main" id="{8D9399FF-6084-4843-9BA9-4451F6142E39}"/>
                  </a:ext>
                </a:extLst>
              </p:cNvPr>
              <p:cNvSpPr txBox="1"/>
              <p:nvPr/>
            </p:nvSpPr>
            <p:spPr>
              <a:xfrm>
                <a:off x="17569440" y="-161925"/>
                <a:ext cx="5442960" cy="61854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r">
                  <a:lnSpc>
                    <a:spcPts val="3999"/>
                  </a:lnSpc>
                </a:pPr>
                <a:r>
                  <a:rPr lang="en-US" sz="2499" spc="99" dirty="0">
                    <a:solidFill>
                      <a:srgbClr val="FBBC0D"/>
                    </a:solidFill>
                    <a:latin typeface="Tenorite" panose="00000500000000000000" pitchFamily="2" charset="0"/>
                  </a:rPr>
                  <a:t>www.NFBPWC.org</a:t>
                </a:r>
              </a:p>
            </p:txBody>
          </p:sp>
        </p:grp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789406"/>
            <a:ext cx="18288000" cy="3841140"/>
            <a:chOff x="0" y="0"/>
            <a:chExt cx="4816593" cy="10116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11658"/>
            </a:xfrm>
            <a:custGeom>
              <a:avLst/>
              <a:gdLst/>
              <a:ahLst/>
              <a:cxnLst/>
              <a:rect l="l" t="t" r="r" b="b"/>
              <a:pathLst>
                <a:path w="4816592" h="1011658">
                  <a:moveTo>
                    <a:pt x="0" y="0"/>
                  </a:moveTo>
                  <a:lnTo>
                    <a:pt x="4816592" y="0"/>
                  </a:lnTo>
                  <a:lnTo>
                    <a:pt x="4816592" y="1011658"/>
                  </a:lnTo>
                  <a:lnTo>
                    <a:pt x="0" y="1011658"/>
                  </a:lnTo>
                  <a:close/>
                </a:path>
              </a:pathLst>
            </a:custGeom>
            <a:solidFill>
              <a:srgbClr val="F4F4F4">
                <a:alpha val="95686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71450"/>
              <a:ext cx="812800" cy="984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2299756"/>
            <a:ext cx="10001359" cy="2843744"/>
            <a:chOff x="0" y="0"/>
            <a:chExt cx="13335145" cy="3791659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t="58385" b="22658"/>
            <a:stretch>
              <a:fillRect/>
            </a:stretch>
          </p:blipFill>
          <p:spPr>
            <a:xfrm>
              <a:off x="0" y="0"/>
              <a:ext cx="13335145" cy="3791659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12075090" y="2033163"/>
            <a:ext cx="5184210" cy="1344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000"/>
              </a:lnSpc>
            </a:pPr>
            <a:r>
              <a:rPr lang="en-US" sz="6000" b="1" spc="497" dirty="0">
                <a:latin typeface="Tenorite" panose="00000500000000000000" pitchFamily="2" charset="0"/>
              </a:rPr>
              <a:t>HEADING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55588" y="5991225"/>
            <a:ext cx="4861024" cy="2638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just">
              <a:lnSpc>
                <a:spcPts val="5100"/>
              </a:lnSpc>
              <a:buFont typeface="Arial"/>
              <a:buChar char="•"/>
            </a:pPr>
            <a:r>
              <a:rPr lang="en-US" sz="3000" spc="60" dirty="0">
                <a:solidFill>
                  <a:schemeClr val="tx2"/>
                </a:solidFill>
                <a:latin typeface="Tenorite" panose="00000500000000000000" pitchFamily="2" charset="0"/>
              </a:rPr>
              <a:t>lorem ipsum dolor sit</a:t>
            </a:r>
          </a:p>
          <a:p>
            <a:pPr marL="647700" lvl="1" indent="-323850" algn="just">
              <a:lnSpc>
                <a:spcPts val="5100"/>
              </a:lnSpc>
              <a:buFont typeface="Arial"/>
              <a:buChar char="•"/>
            </a:pPr>
            <a:r>
              <a:rPr lang="en-US" sz="3000" spc="60" dirty="0" err="1">
                <a:solidFill>
                  <a:schemeClr val="tx2"/>
                </a:solidFill>
                <a:latin typeface="Tenorite" panose="00000500000000000000" pitchFamily="2" charset="0"/>
              </a:rPr>
              <a:t>corrumpit</a:t>
            </a:r>
            <a:r>
              <a:rPr lang="en-US" sz="3000" spc="60" dirty="0">
                <a:solidFill>
                  <a:schemeClr val="tx2"/>
                </a:solidFill>
                <a:latin typeface="Tenorite" panose="00000500000000000000" pitchFamily="2" charset="0"/>
              </a:rPr>
              <a:t> </a:t>
            </a:r>
            <a:r>
              <a:rPr lang="en-US" sz="3000" spc="60" dirty="0" err="1">
                <a:solidFill>
                  <a:schemeClr val="tx2"/>
                </a:solidFill>
                <a:latin typeface="Tenorite" panose="00000500000000000000" pitchFamily="2" charset="0"/>
              </a:rPr>
              <a:t>ut</a:t>
            </a:r>
            <a:r>
              <a:rPr lang="en-US" sz="3000" spc="60" dirty="0">
                <a:solidFill>
                  <a:schemeClr val="tx2"/>
                </a:solidFill>
                <a:latin typeface="Tenorite" panose="00000500000000000000" pitchFamily="2" charset="0"/>
              </a:rPr>
              <a:t> </a:t>
            </a:r>
            <a:r>
              <a:rPr lang="en-US" sz="3000" spc="60" dirty="0" err="1">
                <a:solidFill>
                  <a:schemeClr val="tx2"/>
                </a:solidFill>
                <a:latin typeface="Tenorite" panose="00000500000000000000" pitchFamily="2" charset="0"/>
              </a:rPr>
              <a:t>nam</a:t>
            </a:r>
            <a:endParaRPr lang="en-US" sz="3000" spc="60" dirty="0">
              <a:solidFill>
                <a:schemeClr val="tx2"/>
              </a:solidFill>
              <a:latin typeface="Tenorite" panose="00000500000000000000" pitchFamily="2" charset="0"/>
            </a:endParaRPr>
          </a:p>
          <a:p>
            <a:pPr marL="647700" lvl="1" indent="-323850" algn="just">
              <a:lnSpc>
                <a:spcPts val="5100"/>
              </a:lnSpc>
              <a:buFont typeface="Arial"/>
              <a:buChar char="•"/>
            </a:pPr>
            <a:r>
              <a:rPr lang="en-US" sz="3000" spc="60" dirty="0">
                <a:solidFill>
                  <a:schemeClr val="tx2"/>
                </a:solidFill>
                <a:latin typeface="Tenorite" panose="00000500000000000000" pitchFamily="2" charset="0"/>
              </a:rPr>
              <a:t>duo </a:t>
            </a:r>
            <a:r>
              <a:rPr lang="en-US" sz="3000" spc="60" dirty="0" err="1">
                <a:solidFill>
                  <a:schemeClr val="tx2"/>
                </a:solidFill>
                <a:latin typeface="Tenorite" panose="00000500000000000000" pitchFamily="2" charset="0"/>
              </a:rPr>
              <a:t>aeque</a:t>
            </a:r>
            <a:r>
              <a:rPr lang="en-US" sz="3000" spc="60" dirty="0">
                <a:solidFill>
                  <a:schemeClr val="tx2"/>
                </a:solidFill>
                <a:latin typeface="Tenorite" panose="00000500000000000000" pitchFamily="2" charset="0"/>
              </a:rPr>
              <a:t> </a:t>
            </a:r>
            <a:r>
              <a:rPr lang="en-US" sz="3000" spc="60" dirty="0" err="1">
                <a:solidFill>
                  <a:schemeClr val="tx2"/>
                </a:solidFill>
                <a:latin typeface="Tenorite" panose="00000500000000000000" pitchFamily="2" charset="0"/>
              </a:rPr>
              <a:t>interesset</a:t>
            </a:r>
            <a:r>
              <a:rPr lang="en-US" sz="3000" spc="60" dirty="0">
                <a:solidFill>
                  <a:schemeClr val="tx2"/>
                </a:solidFill>
                <a:latin typeface="Tenorite" panose="00000500000000000000" pitchFamily="2" charset="0"/>
              </a:rPr>
              <a:t> </a:t>
            </a:r>
            <a:r>
              <a:rPr lang="en-US" sz="3000" spc="60" dirty="0" err="1">
                <a:solidFill>
                  <a:schemeClr val="tx2"/>
                </a:solidFill>
                <a:latin typeface="Tenorite" panose="00000500000000000000" pitchFamily="2" charset="0"/>
              </a:rPr>
              <a:t>ut</a:t>
            </a:r>
            <a:endParaRPr lang="en-US" sz="3000" spc="60" dirty="0">
              <a:solidFill>
                <a:schemeClr val="tx2"/>
              </a:solidFill>
              <a:latin typeface="Tenorite" panose="00000500000000000000" pitchFamily="2" charset="0"/>
            </a:endParaRPr>
          </a:p>
          <a:p>
            <a:pPr marL="647700" lvl="1" indent="-323850" algn="just">
              <a:lnSpc>
                <a:spcPts val="5100"/>
              </a:lnSpc>
              <a:buFont typeface="Arial"/>
              <a:buChar char="•"/>
            </a:pPr>
            <a:r>
              <a:rPr lang="en-US" sz="3000" spc="60" dirty="0">
                <a:solidFill>
                  <a:schemeClr val="tx2"/>
                </a:solidFill>
                <a:latin typeface="Tenorite" panose="00000500000000000000" pitchFamily="2" charset="0"/>
              </a:rPr>
              <a:t>lorem ipsum dolor sit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324600" y="5991225"/>
            <a:ext cx="4861024" cy="2547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just">
              <a:lnSpc>
                <a:spcPts val="5100"/>
              </a:lnSpc>
              <a:buFont typeface="Arial"/>
              <a:buChar char="•"/>
            </a:pPr>
            <a:r>
              <a:rPr lang="en-US" sz="3000" spc="60" dirty="0">
                <a:solidFill>
                  <a:schemeClr val="tx2"/>
                </a:solidFill>
                <a:latin typeface="Tenorite" panose="00000500000000000000" pitchFamily="2" charset="0"/>
              </a:rPr>
              <a:t>lorem ipsum dolor sit</a:t>
            </a:r>
          </a:p>
          <a:p>
            <a:pPr marL="647700" lvl="1" indent="-323850" algn="just">
              <a:lnSpc>
                <a:spcPts val="5100"/>
              </a:lnSpc>
              <a:buFont typeface="Arial"/>
              <a:buChar char="•"/>
            </a:pPr>
            <a:r>
              <a:rPr lang="en-US" sz="3000" spc="60" dirty="0" err="1">
                <a:solidFill>
                  <a:schemeClr val="tx2"/>
                </a:solidFill>
                <a:latin typeface="Tenorite" panose="00000500000000000000" pitchFamily="2" charset="0"/>
              </a:rPr>
              <a:t>corrumpit</a:t>
            </a:r>
            <a:r>
              <a:rPr lang="en-US" sz="3000" spc="60" dirty="0">
                <a:solidFill>
                  <a:schemeClr val="tx2"/>
                </a:solidFill>
                <a:latin typeface="Tenorite" panose="00000500000000000000" pitchFamily="2" charset="0"/>
              </a:rPr>
              <a:t> </a:t>
            </a:r>
            <a:r>
              <a:rPr lang="en-US" sz="3000" spc="60" dirty="0" err="1">
                <a:solidFill>
                  <a:schemeClr val="tx2"/>
                </a:solidFill>
                <a:latin typeface="Tenorite" panose="00000500000000000000" pitchFamily="2" charset="0"/>
              </a:rPr>
              <a:t>ut</a:t>
            </a:r>
            <a:r>
              <a:rPr lang="en-US" sz="3000" spc="60" dirty="0">
                <a:solidFill>
                  <a:schemeClr val="tx2"/>
                </a:solidFill>
                <a:latin typeface="Tenorite" panose="00000500000000000000" pitchFamily="2" charset="0"/>
              </a:rPr>
              <a:t> </a:t>
            </a:r>
            <a:r>
              <a:rPr lang="en-US" sz="3000" spc="60" dirty="0" err="1">
                <a:solidFill>
                  <a:schemeClr val="tx2"/>
                </a:solidFill>
                <a:latin typeface="Tenorite" panose="00000500000000000000" pitchFamily="2" charset="0"/>
              </a:rPr>
              <a:t>nam</a:t>
            </a:r>
            <a:endParaRPr lang="en-US" sz="3000" spc="60" dirty="0">
              <a:solidFill>
                <a:schemeClr val="tx2"/>
              </a:solidFill>
              <a:latin typeface="Tenorite" panose="00000500000000000000" pitchFamily="2" charset="0"/>
            </a:endParaRPr>
          </a:p>
          <a:p>
            <a:pPr marL="647700" lvl="1" indent="-323850" algn="just">
              <a:lnSpc>
                <a:spcPts val="5100"/>
              </a:lnSpc>
              <a:buFont typeface="Arial"/>
              <a:buChar char="•"/>
            </a:pPr>
            <a:r>
              <a:rPr lang="en-US" sz="3000" spc="60" dirty="0">
                <a:solidFill>
                  <a:schemeClr val="tx2"/>
                </a:solidFill>
                <a:latin typeface="Tenorite" panose="00000500000000000000" pitchFamily="2" charset="0"/>
              </a:rPr>
              <a:t>duo </a:t>
            </a:r>
            <a:r>
              <a:rPr lang="en-US" sz="3000" spc="60" dirty="0" err="1">
                <a:solidFill>
                  <a:schemeClr val="tx2"/>
                </a:solidFill>
                <a:latin typeface="Tenorite" panose="00000500000000000000" pitchFamily="2" charset="0"/>
              </a:rPr>
              <a:t>aeque</a:t>
            </a:r>
            <a:r>
              <a:rPr lang="en-US" sz="3000" spc="60" dirty="0">
                <a:solidFill>
                  <a:schemeClr val="tx2"/>
                </a:solidFill>
                <a:latin typeface="Tenorite" panose="00000500000000000000" pitchFamily="2" charset="0"/>
              </a:rPr>
              <a:t> </a:t>
            </a:r>
            <a:r>
              <a:rPr lang="en-US" sz="3000" spc="60" dirty="0" err="1">
                <a:solidFill>
                  <a:schemeClr val="tx2"/>
                </a:solidFill>
                <a:latin typeface="Tenorite" panose="00000500000000000000" pitchFamily="2" charset="0"/>
              </a:rPr>
              <a:t>interesset</a:t>
            </a:r>
            <a:r>
              <a:rPr lang="en-US" sz="3000" spc="60" dirty="0">
                <a:solidFill>
                  <a:schemeClr val="tx2"/>
                </a:solidFill>
                <a:latin typeface="Tenorite" panose="00000500000000000000" pitchFamily="2" charset="0"/>
              </a:rPr>
              <a:t> </a:t>
            </a:r>
            <a:r>
              <a:rPr lang="en-US" sz="3000" spc="60" dirty="0" err="1">
                <a:solidFill>
                  <a:schemeClr val="tx2"/>
                </a:solidFill>
                <a:latin typeface="Tenorite" panose="00000500000000000000" pitchFamily="2" charset="0"/>
              </a:rPr>
              <a:t>ut</a:t>
            </a:r>
            <a:endParaRPr lang="en-US" sz="3000" spc="60" dirty="0">
              <a:solidFill>
                <a:schemeClr val="tx2"/>
              </a:solidFill>
              <a:latin typeface="Tenorite" panose="00000500000000000000" pitchFamily="2" charset="0"/>
            </a:endParaRPr>
          </a:p>
          <a:p>
            <a:pPr marL="647700" lvl="1" indent="-323850" algn="just">
              <a:lnSpc>
                <a:spcPts val="5100"/>
              </a:lnSpc>
              <a:buFont typeface="Arial"/>
              <a:buChar char="•"/>
            </a:pPr>
            <a:r>
              <a:rPr lang="en-US" sz="3000" spc="60" dirty="0">
                <a:solidFill>
                  <a:schemeClr val="tx2"/>
                </a:solidFill>
                <a:latin typeface="Tenorite" panose="00000500000000000000" pitchFamily="2" charset="0"/>
              </a:rPr>
              <a:t>lorem ipsum dolor sit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136578" y="5991225"/>
            <a:ext cx="4834511" cy="2547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just">
              <a:lnSpc>
                <a:spcPts val="5100"/>
              </a:lnSpc>
              <a:buFont typeface="Arial"/>
              <a:buChar char="•"/>
            </a:pPr>
            <a:r>
              <a:rPr lang="en-US" sz="3000" spc="60" dirty="0">
                <a:solidFill>
                  <a:schemeClr val="tx2"/>
                </a:solidFill>
                <a:latin typeface="Tenorite" panose="00000500000000000000" pitchFamily="2" charset="0"/>
              </a:rPr>
              <a:t>lorem ipsum dolor sit</a:t>
            </a:r>
          </a:p>
          <a:p>
            <a:pPr marL="647700" lvl="1" indent="-323850" algn="just">
              <a:lnSpc>
                <a:spcPts val="5100"/>
              </a:lnSpc>
              <a:buFont typeface="Arial"/>
              <a:buChar char="•"/>
            </a:pPr>
            <a:r>
              <a:rPr lang="en-US" sz="3000" spc="60" dirty="0" err="1">
                <a:solidFill>
                  <a:schemeClr val="tx2"/>
                </a:solidFill>
                <a:latin typeface="Tenorite" panose="00000500000000000000" pitchFamily="2" charset="0"/>
              </a:rPr>
              <a:t>corrumpit</a:t>
            </a:r>
            <a:r>
              <a:rPr lang="en-US" sz="3000" spc="60" dirty="0">
                <a:solidFill>
                  <a:schemeClr val="tx2"/>
                </a:solidFill>
                <a:latin typeface="Tenorite" panose="00000500000000000000" pitchFamily="2" charset="0"/>
              </a:rPr>
              <a:t> </a:t>
            </a:r>
            <a:r>
              <a:rPr lang="en-US" sz="3000" spc="60" dirty="0" err="1">
                <a:solidFill>
                  <a:schemeClr val="tx2"/>
                </a:solidFill>
                <a:latin typeface="Tenorite" panose="00000500000000000000" pitchFamily="2" charset="0"/>
              </a:rPr>
              <a:t>ut</a:t>
            </a:r>
            <a:r>
              <a:rPr lang="en-US" sz="3000" spc="60" dirty="0">
                <a:solidFill>
                  <a:schemeClr val="tx2"/>
                </a:solidFill>
                <a:latin typeface="Tenorite" panose="00000500000000000000" pitchFamily="2" charset="0"/>
              </a:rPr>
              <a:t> </a:t>
            </a:r>
            <a:r>
              <a:rPr lang="en-US" sz="3000" spc="60" dirty="0" err="1">
                <a:solidFill>
                  <a:schemeClr val="tx2"/>
                </a:solidFill>
                <a:latin typeface="Tenorite" panose="00000500000000000000" pitchFamily="2" charset="0"/>
              </a:rPr>
              <a:t>nam</a:t>
            </a:r>
            <a:endParaRPr lang="en-US" sz="3000" spc="60" dirty="0">
              <a:solidFill>
                <a:schemeClr val="tx2"/>
              </a:solidFill>
              <a:latin typeface="Tenorite" panose="00000500000000000000" pitchFamily="2" charset="0"/>
            </a:endParaRPr>
          </a:p>
          <a:p>
            <a:pPr marL="647700" lvl="1" indent="-323850" algn="just">
              <a:lnSpc>
                <a:spcPts val="5100"/>
              </a:lnSpc>
              <a:buFont typeface="Arial"/>
              <a:buChar char="•"/>
            </a:pPr>
            <a:r>
              <a:rPr lang="en-US" sz="3000" spc="60" dirty="0">
                <a:solidFill>
                  <a:schemeClr val="tx2"/>
                </a:solidFill>
                <a:latin typeface="Tenorite" panose="00000500000000000000" pitchFamily="2" charset="0"/>
              </a:rPr>
              <a:t>duo </a:t>
            </a:r>
            <a:r>
              <a:rPr lang="en-US" sz="3000" spc="60" dirty="0" err="1">
                <a:solidFill>
                  <a:schemeClr val="tx2"/>
                </a:solidFill>
                <a:latin typeface="Tenorite" panose="00000500000000000000" pitchFamily="2" charset="0"/>
              </a:rPr>
              <a:t>aeque</a:t>
            </a:r>
            <a:r>
              <a:rPr lang="en-US" sz="3000" spc="60" dirty="0">
                <a:solidFill>
                  <a:schemeClr val="tx2"/>
                </a:solidFill>
                <a:latin typeface="Tenorite" panose="00000500000000000000" pitchFamily="2" charset="0"/>
              </a:rPr>
              <a:t> </a:t>
            </a:r>
            <a:r>
              <a:rPr lang="en-US" sz="3000" spc="60" dirty="0" err="1">
                <a:solidFill>
                  <a:schemeClr val="tx2"/>
                </a:solidFill>
                <a:latin typeface="Tenorite" panose="00000500000000000000" pitchFamily="2" charset="0"/>
              </a:rPr>
              <a:t>interesset</a:t>
            </a:r>
            <a:r>
              <a:rPr lang="en-US" sz="3000" spc="60" dirty="0">
                <a:solidFill>
                  <a:schemeClr val="tx2"/>
                </a:solidFill>
                <a:latin typeface="Tenorite" panose="00000500000000000000" pitchFamily="2" charset="0"/>
              </a:rPr>
              <a:t> </a:t>
            </a:r>
            <a:r>
              <a:rPr lang="en-US" sz="3000" spc="60" dirty="0" err="1">
                <a:solidFill>
                  <a:schemeClr val="tx2"/>
                </a:solidFill>
                <a:latin typeface="Tenorite" panose="00000500000000000000" pitchFamily="2" charset="0"/>
              </a:rPr>
              <a:t>ut</a:t>
            </a:r>
            <a:endParaRPr lang="en-US" sz="3000" spc="60" dirty="0">
              <a:solidFill>
                <a:schemeClr val="tx2"/>
              </a:solidFill>
              <a:latin typeface="Tenorite" panose="00000500000000000000" pitchFamily="2" charset="0"/>
            </a:endParaRPr>
          </a:p>
          <a:p>
            <a:pPr marL="647700" lvl="1" indent="-323850" algn="just">
              <a:lnSpc>
                <a:spcPts val="5100"/>
              </a:lnSpc>
              <a:buFont typeface="Arial"/>
              <a:buChar char="•"/>
            </a:pPr>
            <a:r>
              <a:rPr lang="en-US" sz="3000" spc="60" dirty="0">
                <a:solidFill>
                  <a:schemeClr val="tx2"/>
                </a:solidFill>
                <a:latin typeface="Tenorite" panose="00000500000000000000" pitchFamily="2" charset="0"/>
              </a:rPr>
              <a:t>lorem ipsum dolor sit </a:t>
            </a:r>
          </a:p>
        </p:txBody>
      </p:sp>
      <p:grpSp>
        <p:nvGrpSpPr>
          <p:cNvPr id="22" name="Group 5">
            <a:extLst>
              <a:ext uri="{FF2B5EF4-FFF2-40B4-BE49-F238E27FC236}">
                <a16:creationId xmlns:a16="http://schemas.microsoft.com/office/drawing/2014/main" id="{9DFD8629-E75F-4861-AEEB-35DABAEC4EA1}"/>
              </a:ext>
            </a:extLst>
          </p:cNvPr>
          <p:cNvGrpSpPr/>
          <p:nvPr/>
        </p:nvGrpSpPr>
        <p:grpSpPr>
          <a:xfrm rot="16200000">
            <a:off x="6297236" y="-10678735"/>
            <a:ext cx="4702929" cy="19583401"/>
            <a:chOff x="-425831" y="-171450"/>
            <a:chExt cx="1238631" cy="2874031"/>
          </a:xfrm>
        </p:grpSpPr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9B159F98-8DE4-468C-B893-B335DE05A0F4}"/>
                </a:ext>
              </a:extLst>
            </p:cNvPr>
            <p:cNvSpPr/>
            <p:nvPr/>
          </p:nvSpPr>
          <p:spPr>
            <a:xfrm>
              <a:off x="-425831" y="-6752"/>
              <a:ext cx="398255" cy="2709333"/>
            </a:xfrm>
            <a:custGeom>
              <a:avLst/>
              <a:gdLst/>
              <a:ahLst/>
              <a:cxnLst/>
              <a:rect l="l" t="t" r="r" b="b"/>
              <a:pathLst>
                <a:path w="398255" h="2709333">
                  <a:moveTo>
                    <a:pt x="0" y="0"/>
                  </a:moveTo>
                  <a:lnTo>
                    <a:pt x="398255" y="0"/>
                  </a:lnTo>
                  <a:lnTo>
                    <a:pt x="39825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40A41"/>
            </a:solidFill>
          </p:spPr>
        </p:sp>
        <p:sp>
          <p:nvSpPr>
            <p:cNvPr id="24" name="TextBox 7">
              <a:extLst>
                <a:ext uri="{FF2B5EF4-FFF2-40B4-BE49-F238E27FC236}">
                  <a16:creationId xmlns:a16="http://schemas.microsoft.com/office/drawing/2014/main" id="{8546098A-7F52-43E5-811E-8426F98E1688}"/>
                </a:ext>
              </a:extLst>
            </p:cNvPr>
            <p:cNvSpPr txBox="1"/>
            <p:nvPr/>
          </p:nvSpPr>
          <p:spPr>
            <a:xfrm>
              <a:off x="0" y="-171450"/>
              <a:ext cx="812800" cy="984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6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29927" y="413451"/>
            <a:ext cx="16229373" cy="715482"/>
            <a:chOff x="0" y="0"/>
            <a:chExt cx="21639164" cy="953976"/>
          </a:xfrm>
        </p:grpSpPr>
        <p:sp>
          <p:nvSpPr>
            <p:cNvPr id="16" name="TextBox 16"/>
            <p:cNvSpPr txBox="1"/>
            <p:nvPr/>
          </p:nvSpPr>
          <p:spPr>
            <a:xfrm>
              <a:off x="1130928" y="133975"/>
              <a:ext cx="6762540" cy="6185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99"/>
                </a:lnSpc>
              </a:pPr>
              <a:r>
                <a:rPr lang="en-US" sz="2499" spc="99" dirty="0">
                  <a:solidFill>
                    <a:srgbClr val="FBBC0D"/>
                  </a:solidFill>
                  <a:latin typeface="Tenorite" panose="00000500000000000000" pitchFamily="2" charset="0"/>
                </a:rPr>
                <a:t>Uniting &amp; Advocating for Women</a:t>
              </a:r>
            </a:p>
          </p:txBody>
        </p:sp>
        <p:sp>
          <p:nvSpPr>
            <p:cNvPr id="17" name="AutoShape 17"/>
            <p:cNvSpPr/>
            <p:nvPr/>
          </p:nvSpPr>
          <p:spPr>
            <a:xfrm>
              <a:off x="8468258" y="526615"/>
              <a:ext cx="13170906" cy="0"/>
            </a:xfrm>
            <a:prstGeom prst="line">
              <a:avLst/>
            </a:prstGeom>
            <a:ln w="12700" cap="flat">
              <a:solidFill>
                <a:srgbClr val="FBBC0D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953128" cy="953976"/>
            </a:xfrm>
            <a:prstGeom prst="rect">
              <a:avLst/>
            </a:prstGeom>
          </p:spPr>
        </p:pic>
      </p:grpSp>
      <p:sp>
        <p:nvSpPr>
          <p:cNvPr id="27" name="TextBox 7">
            <a:extLst>
              <a:ext uri="{FF2B5EF4-FFF2-40B4-BE49-F238E27FC236}">
                <a16:creationId xmlns:a16="http://schemas.microsoft.com/office/drawing/2014/main" id="{E9BF5944-7C22-4F97-B24B-1697A6160059}"/>
              </a:ext>
            </a:extLst>
          </p:cNvPr>
          <p:cNvSpPr txBox="1"/>
          <p:nvPr/>
        </p:nvSpPr>
        <p:spPr>
          <a:xfrm rot="16200000">
            <a:off x="709110" y="3939089"/>
            <a:ext cx="2950181" cy="6654403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4160"/>
              </a:lnSpc>
            </a:pPr>
            <a:endParaRPr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52CAB77-25C2-4281-950F-68A3FC2F7E79}"/>
              </a:ext>
            </a:extLst>
          </p:cNvPr>
          <p:cNvGrpSpPr/>
          <p:nvPr/>
        </p:nvGrpSpPr>
        <p:grpSpPr>
          <a:xfrm>
            <a:off x="-29496" y="9121265"/>
            <a:ext cx="18317493" cy="1165735"/>
            <a:chOff x="-29496" y="9121265"/>
            <a:chExt cx="18317493" cy="1165735"/>
          </a:xfrm>
        </p:grpSpPr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6E015A02-3C57-42FA-80D3-9F9995C3E6E2}"/>
                </a:ext>
              </a:extLst>
            </p:cNvPr>
            <p:cNvSpPr/>
            <p:nvPr/>
          </p:nvSpPr>
          <p:spPr>
            <a:xfrm rot="16200000">
              <a:off x="8546383" y="545386"/>
              <a:ext cx="1165735" cy="18317493"/>
            </a:xfrm>
            <a:custGeom>
              <a:avLst/>
              <a:gdLst/>
              <a:ahLst/>
              <a:cxnLst/>
              <a:rect l="l" t="t" r="r" b="b"/>
              <a:pathLst>
                <a:path w="398255" h="2709333">
                  <a:moveTo>
                    <a:pt x="0" y="0"/>
                  </a:moveTo>
                  <a:lnTo>
                    <a:pt x="398255" y="0"/>
                  </a:lnTo>
                  <a:lnTo>
                    <a:pt x="39825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40A41"/>
            </a:solidFill>
          </p:spPr>
        </p:sp>
        <p:grpSp>
          <p:nvGrpSpPr>
            <p:cNvPr id="19" name="Group 19"/>
            <p:cNvGrpSpPr/>
            <p:nvPr/>
          </p:nvGrpSpPr>
          <p:grpSpPr>
            <a:xfrm>
              <a:off x="0" y="9421739"/>
              <a:ext cx="17259300" cy="463910"/>
              <a:chOff x="0" y="-161925"/>
              <a:chExt cx="23012400" cy="618545"/>
            </a:xfrm>
          </p:grpSpPr>
          <p:sp>
            <p:nvSpPr>
              <p:cNvPr id="20" name="AutoShape 20"/>
              <p:cNvSpPr/>
              <p:nvPr/>
            </p:nvSpPr>
            <p:spPr>
              <a:xfrm>
                <a:off x="0" y="198967"/>
                <a:ext cx="18749084" cy="0"/>
              </a:xfrm>
              <a:prstGeom prst="line">
                <a:avLst/>
              </a:prstGeom>
              <a:ln w="12700" cap="flat">
                <a:solidFill>
                  <a:srgbClr val="FBBC0D"/>
                </a:solidFill>
                <a:prstDash val="solid"/>
                <a:headEnd type="none" w="sm" len="sm"/>
                <a:tailEnd type="none" w="sm" len="sm"/>
              </a:ln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17569440" y="-161925"/>
                <a:ext cx="5442960" cy="61854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r">
                  <a:lnSpc>
                    <a:spcPts val="3999"/>
                  </a:lnSpc>
                </a:pPr>
                <a:r>
                  <a:rPr lang="en-US" sz="2499" spc="99" dirty="0">
                    <a:solidFill>
                      <a:srgbClr val="FBBC0D"/>
                    </a:solidFill>
                    <a:latin typeface="Tenorite" panose="00000500000000000000" pitchFamily="2" charset="0"/>
                  </a:rPr>
                  <a:t>www.NFBPWC.org</a:t>
                </a:r>
              </a:p>
            </p:txBody>
          </p:sp>
        </p:grp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753206">
            <a:off x="-1113304" y="4354356"/>
            <a:ext cx="25783492" cy="9586163"/>
          </a:xfrm>
          <a:prstGeom prst="rect">
            <a:avLst/>
          </a:prstGeom>
          <a:solidFill>
            <a:srgbClr val="545454">
              <a:alpha val="4706"/>
            </a:srgbClr>
          </a:solidFill>
        </p:spPr>
      </p:sp>
      <p:sp>
        <p:nvSpPr>
          <p:cNvPr id="3" name="AutoShape 3"/>
          <p:cNvSpPr/>
          <p:nvPr/>
        </p:nvSpPr>
        <p:spPr>
          <a:xfrm rot="10087">
            <a:off x="1028665" y="6130773"/>
            <a:ext cx="16230670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2726348" y="5922707"/>
            <a:ext cx="511382" cy="511382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40A41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2457103" y="6748414"/>
            <a:ext cx="4113110" cy="2509886"/>
            <a:chOff x="0" y="0"/>
            <a:chExt cx="1500474" cy="91561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00474" cy="915613"/>
            </a:xfrm>
            <a:custGeom>
              <a:avLst/>
              <a:gdLst/>
              <a:ahLst/>
              <a:cxnLst/>
              <a:rect l="l" t="t" r="r" b="b"/>
              <a:pathLst>
                <a:path w="1500474" h="915613">
                  <a:moveTo>
                    <a:pt x="1376013" y="915613"/>
                  </a:moveTo>
                  <a:lnTo>
                    <a:pt x="124460" y="915613"/>
                  </a:lnTo>
                  <a:cubicBezTo>
                    <a:pt x="55880" y="915613"/>
                    <a:pt x="0" y="859733"/>
                    <a:pt x="0" y="79115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014" y="0"/>
                  </a:lnTo>
                  <a:cubicBezTo>
                    <a:pt x="1444594" y="0"/>
                    <a:pt x="1500474" y="55880"/>
                    <a:pt x="1500474" y="124460"/>
                  </a:cubicBezTo>
                  <a:lnTo>
                    <a:pt x="1500474" y="791153"/>
                  </a:lnTo>
                  <a:cubicBezTo>
                    <a:pt x="1500474" y="859733"/>
                    <a:pt x="1444594" y="915613"/>
                    <a:pt x="1376014" y="915613"/>
                  </a:cubicBezTo>
                  <a:close/>
                </a:path>
              </a:pathLst>
            </a:custGeom>
            <a:solidFill>
              <a:srgbClr val="140A41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4006465" y="2702647"/>
            <a:ext cx="4113110" cy="2903329"/>
            <a:chOff x="0" y="0"/>
            <a:chExt cx="1500474" cy="105914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00474" cy="1059143"/>
            </a:xfrm>
            <a:custGeom>
              <a:avLst/>
              <a:gdLst/>
              <a:ahLst/>
              <a:cxnLst/>
              <a:rect l="l" t="t" r="r" b="b"/>
              <a:pathLst>
                <a:path w="1500474" h="1059143">
                  <a:moveTo>
                    <a:pt x="1376013" y="1059142"/>
                  </a:moveTo>
                  <a:lnTo>
                    <a:pt x="124460" y="1059142"/>
                  </a:lnTo>
                  <a:cubicBezTo>
                    <a:pt x="55880" y="1059142"/>
                    <a:pt x="0" y="1003262"/>
                    <a:pt x="0" y="934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014" y="0"/>
                  </a:lnTo>
                  <a:cubicBezTo>
                    <a:pt x="1444594" y="0"/>
                    <a:pt x="1500474" y="55880"/>
                    <a:pt x="1500474" y="124460"/>
                  </a:cubicBezTo>
                  <a:lnTo>
                    <a:pt x="1500474" y="934682"/>
                  </a:lnTo>
                  <a:cubicBezTo>
                    <a:pt x="1500474" y="1003263"/>
                    <a:pt x="1444594" y="1059143"/>
                    <a:pt x="1376014" y="1059143"/>
                  </a:cubicBezTo>
                  <a:close/>
                </a:path>
              </a:pathLst>
            </a:custGeom>
            <a:solidFill>
              <a:srgbClr val="140A41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0168426" y="2702647"/>
            <a:ext cx="4113110" cy="2903329"/>
            <a:chOff x="0" y="0"/>
            <a:chExt cx="1500474" cy="105914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00474" cy="1059143"/>
            </a:xfrm>
            <a:custGeom>
              <a:avLst/>
              <a:gdLst/>
              <a:ahLst/>
              <a:cxnLst/>
              <a:rect l="l" t="t" r="r" b="b"/>
              <a:pathLst>
                <a:path w="1500474" h="1059143">
                  <a:moveTo>
                    <a:pt x="1376013" y="1059142"/>
                  </a:moveTo>
                  <a:lnTo>
                    <a:pt x="124460" y="1059142"/>
                  </a:lnTo>
                  <a:cubicBezTo>
                    <a:pt x="55880" y="1059142"/>
                    <a:pt x="0" y="1003262"/>
                    <a:pt x="0" y="934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014" y="0"/>
                  </a:lnTo>
                  <a:cubicBezTo>
                    <a:pt x="1444594" y="0"/>
                    <a:pt x="1500474" y="55880"/>
                    <a:pt x="1500474" y="124460"/>
                  </a:cubicBezTo>
                  <a:lnTo>
                    <a:pt x="1500474" y="934682"/>
                  </a:lnTo>
                  <a:cubicBezTo>
                    <a:pt x="1500474" y="1003263"/>
                    <a:pt x="1444594" y="1059143"/>
                    <a:pt x="1376014" y="1059143"/>
                  </a:cubicBezTo>
                  <a:close/>
                </a:path>
              </a:pathLst>
            </a:custGeom>
            <a:solidFill>
              <a:srgbClr val="140A41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5807329" y="5922707"/>
            <a:ext cx="511382" cy="511382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40A41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1969290" y="5922707"/>
            <a:ext cx="511382" cy="511382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40A41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8888309" y="5922707"/>
            <a:ext cx="511382" cy="511382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40A41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5050270" y="5922707"/>
            <a:ext cx="511382" cy="511382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40A41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7099338" y="6748414"/>
            <a:ext cx="4113110" cy="2509886"/>
            <a:chOff x="0" y="0"/>
            <a:chExt cx="1500474" cy="91561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500474" cy="915613"/>
            </a:xfrm>
            <a:custGeom>
              <a:avLst/>
              <a:gdLst/>
              <a:ahLst/>
              <a:cxnLst/>
              <a:rect l="l" t="t" r="r" b="b"/>
              <a:pathLst>
                <a:path w="1500474" h="915613">
                  <a:moveTo>
                    <a:pt x="1376013" y="915613"/>
                  </a:moveTo>
                  <a:lnTo>
                    <a:pt x="124460" y="915613"/>
                  </a:lnTo>
                  <a:cubicBezTo>
                    <a:pt x="55880" y="915613"/>
                    <a:pt x="0" y="859733"/>
                    <a:pt x="0" y="79115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014" y="0"/>
                  </a:lnTo>
                  <a:cubicBezTo>
                    <a:pt x="1444594" y="0"/>
                    <a:pt x="1500474" y="55880"/>
                    <a:pt x="1500474" y="124460"/>
                  </a:cubicBezTo>
                  <a:lnTo>
                    <a:pt x="1500474" y="791153"/>
                  </a:lnTo>
                  <a:cubicBezTo>
                    <a:pt x="1500474" y="859733"/>
                    <a:pt x="1444594" y="915613"/>
                    <a:pt x="1376014" y="915613"/>
                  </a:cubicBezTo>
                  <a:close/>
                </a:path>
              </a:pathLst>
            </a:custGeom>
            <a:solidFill>
              <a:srgbClr val="140A41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11717788" y="6748414"/>
            <a:ext cx="4113110" cy="2509886"/>
            <a:chOff x="0" y="0"/>
            <a:chExt cx="1500474" cy="915613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500474" cy="915613"/>
            </a:xfrm>
            <a:custGeom>
              <a:avLst/>
              <a:gdLst/>
              <a:ahLst/>
              <a:cxnLst/>
              <a:rect l="l" t="t" r="r" b="b"/>
              <a:pathLst>
                <a:path w="1500474" h="915613">
                  <a:moveTo>
                    <a:pt x="1376013" y="915613"/>
                  </a:moveTo>
                  <a:lnTo>
                    <a:pt x="124460" y="915613"/>
                  </a:lnTo>
                  <a:cubicBezTo>
                    <a:pt x="55880" y="915613"/>
                    <a:pt x="0" y="859733"/>
                    <a:pt x="0" y="79115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014" y="0"/>
                  </a:lnTo>
                  <a:cubicBezTo>
                    <a:pt x="1444594" y="0"/>
                    <a:pt x="1500474" y="55880"/>
                    <a:pt x="1500474" y="124460"/>
                  </a:cubicBezTo>
                  <a:lnTo>
                    <a:pt x="1500474" y="791153"/>
                  </a:lnTo>
                  <a:cubicBezTo>
                    <a:pt x="1500474" y="859733"/>
                    <a:pt x="1444594" y="915613"/>
                    <a:pt x="1376014" y="915613"/>
                  </a:cubicBezTo>
                  <a:close/>
                </a:path>
              </a:pathLst>
            </a:custGeom>
            <a:solidFill>
              <a:srgbClr val="140A41"/>
            </a:solidFill>
          </p:spPr>
        </p:sp>
      </p:grpSp>
      <p:grpSp>
        <p:nvGrpSpPr>
          <p:cNvPr id="24" name="Group 24"/>
          <p:cNvGrpSpPr/>
          <p:nvPr/>
        </p:nvGrpSpPr>
        <p:grpSpPr>
          <a:xfrm>
            <a:off x="0" y="9421739"/>
            <a:ext cx="17259300" cy="463910"/>
            <a:chOff x="0" y="-161925"/>
            <a:chExt cx="23012400" cy="618545"/>
          </a:xfrm>
        </p:grpSpPr>
        <p:sp>
          <p:nvSpPr>
            <p:cNvPr id="25" name="AutoShape 25"/>
            <p:cNvSpPr/>
            <p:nvPr/>
          </p:nvSpPr>
          <p:spPr>
            <a:xfrm>
              <a:off x="0" y="198967"/>
              <a:ext cx="18749084" cy="0"/>
            </a:xfrm>
            <a:prstGeom prst="line">
              <a:avLst/>
            </a:prstGeom>
            <a:ln w="12700" cap="flat">
              <a:solidFill>
                <a:srgbClr val="1A8045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17569440" y="-161925"/>
              <a:ext cx="5442960" cy="6185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999"/>
                </a:lnSpc>
              </a:pPr>
              <a:r>
                <a:rPr lang="en-US" sz="2499" spc="99" dirty="0">
                  <a:solidFill>
                    <a:srgbClr val="1A8045"/>
                  </a:solidFill>
                  <a:latin typeface="Tenorite" panose="00000500000000000000" pitchFamily="2" charset="0"/>
                </a:rPr>
                <a:t>www.NFBPWC.org</a:t>
              </a:r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2134937" y="981075"/>
            <a:ext cx="14018125" cy="757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5"/>
              </a:lnSpc>
            </a:pPr>
            <a:r>
              <a:rPr lang="en-US" sz="5995" b="1" spc="-353" dirty="0">
                <a:solidFill>
                  <a:srgbClr val="140A41"/>
                </a:solidFill>
                <a:latin typeface="Tenorite" panose="00000500000000000000" pitchFamily="2" charset="0"/>
              </a:rPr>
              <a:t>PROJECT HEADING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902621" y="7070085"/>
            <a:ext cx="3241123" cy="396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0"/>
              </a:lnSpc>
            </a:pPr>
            <a:r>
              <a:rPr lang="en-US" sz="2500" spc="50" dirty="0">
                <a:solidFill>
                  <a:srgbClr val="FBBC0D"/>
                </a:solidFill>
                <a:latin typeface="Tenorite" panose="00000500000000000000" pitchFamily="2" charset="0"/>
              </a:rPr>
              <a:t>Subheading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4442458" y="3024318"/>
            <a:ext cx="3241123" cy="396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0"/>
              </a:lnSpc>
            </a:pPr>
            <a:r>
              <a:rPr lang="en-US" sz="2500" spc="50" dirty="0">
                <a:solidFill>
                  <a:srgbClr val="FBBC0D"/>
                </a:solidFill>
                <a:latin typeface="Tenorite" panose="00000500000000000000" pitchFamily="2" charset="0"/>
              </a:rPr>
              <a:t>Subheading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604419" y="3024318"/>
            <a:ext cx="3241123" cy="396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0"/>
              </a:lnSpc>
            </a:pPr>
            <a:r>
              <a:rPr lang="en-US" sz="2500" spc="50" dirty="0">
                <a:solidFill>
                  <a:srgbClr val="FBBC0D"/>
                </a:solidFill>
                <a:latin typeface="Tenorite" panose="00000500000000000000" pitchFamily="2" charset="0"/>
              </a:rPr>
              <a:t>Subheading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902621" y="7733660"/>
            <a:ext cx="3241123" cy="1292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0"/>
              </a:lnSpc>
            </a:pPr>
            <a:r>
              <a:rPr lang="en-US" sz="2500" spc="50" dirty="0">
                <a:solidFill>
                  <a:srgbClr val="F8F8F8"/>
                </a:solidFill>
                <a:latin typeface="Tenorite" panose="00000500000000000000" pitchFamily="2" charset="0"/>
              </a:rPr>
              <a:t>lorem ipsum dolor sit </a:t>
            </a:r>
            <a:r>
              <a:rPr lang="en-US" sz="2500" spc="50" dirty="0" err="1">
                <a:solidFill>
                  <a:srgbClr val="F8F8F8"/>
                </a:solidFill>
                <a:latin typeface="Tenorite" panose="00000500000000000000" pitchFamily="2" charset="0"/>
              </a:rPr>
              <a:t>amet</a:t>
            </a:r>
            <a:r>
              <a:rPr lang="en-US" sz="2500" spc="50" dirty="0">
                <a:solidFill>
                  <a:srgbClr val="F8F8F8"/>
                </a:solidFill>
                <a:latin typeface="Tenorite" panose="00000500000000000000" pitchFamily="2" charset="0"/>
              </a:rPr>
              <a:t>, </a:t>
            </a:r>
            <a:r>
              <a:rPr lang="en-US" sz="2500" spc="50" dirty="0" err="1">
                <a:solidFill>
                  <a:srgbClr val="F8F8F8"/>
                </a:solidFill>
                <a:latin typeface="Tenorite" panose="00000500000000000000" pitchFamily="2" charset="0"/>
              </a:rPr>
              <a:t>partiendo</a:t>
            </a:r>
            <a:r>
              <a:rPr lang="en-US" sz="2500" spc="50" dirty="0">
                <a:solidFill>
                  <a:srgbClr val="F8F8F8"/>
                </a:solidFill>
                <a:latin typeface="Tenorite" panose="00000500000000000000" pitchFamily="2" charset="0"/>
              </a:rPr>
              <a:t> </a:t>
            </a:r>
            <a:r>
              <a:rPr lang="en-US" sz="2500" spc="50" dirty="0" err="1">
                <a:solidFill>
                  <a:srgbClr val="F8F8F8"/>
                </a:solidFill>
                <a:latin typeface="Tenorite" panose="00000500000000000000" pitchFamily="2" charset="0"/>
              </a:rPr>
              <a:t>corrumpit</a:t>
            </a:r>
            <a:r>
              <a:rPr lang="en-US" sz="2500" spc="50" dirty="0">
                <a:solidFill>
                  <a:srgbClr val="F8F8F8"/>
                </a:solidFill>
                <a:latin typeface="Tenorite" panose="00000500000000000000" pitchFamily="2" charset="0"/>
              </a:rPr>
              <a:t> </a:t>
            </a:r>
            <a:r>
              <a:rPr lang="en-US" sz="2500" spc="50" dirty="0" err="1">
                <a:solidFill>
                  <a:srgbClr val="F8F8F8"/>
                </a:solidFill>
                <a:latin typeface="Tenorite" panose="00000500000000000000" pitchFamily="2" charset="0"/>
              </a:rPr>
              <a:t>ut</a:t>
            </a:r>
            <a:r>
              <a:rPr lang="en-US" sz="2500" spc="50" dirty="0">
                <a:solidFill>
                  <a:srgbClr val="F8F8F8"/>
                </a:solidFill>
                <a:latin typeface="Tenorite" panose="00000500000000000000" pitchFamily="2" charset="0"/>
              </a:rPr>
              <a:t> </a:t>
            </a:r>
            <a:r>
              <a:rPr lang="en-US" sz="2500" spc="50" dirty="0" err="1">
                <a:solidFill>
                  <a:srgbClr val="F8F8F8"/>
                </a:solidFill>
                <a:latin typeface="Tenorite" panose="00000500000000000000" pitchFamily="2" charset="0"/>
              </a:rPr>
              <a:t>nam</a:t>
            </a:r>
            <a:r>
              <a:rPr lang="en-US" sz="2500" spc="50" dirty="0">
                <a:solidFill>
                  <a:srgbClr val="F8F8F8"/>
                </a:solidFill>
                <a:latin typeface="Tenorite" panose="00000500000000000000" pitchFamily="2" charset="0"/>
              </a:rPr>
              <a:t>, du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4442458" y="3859343"/>
            <a:ext cx="3241123" cy="1292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0"/>
              </a:lnSpc>
            </a:pPr>
            <a:r>
              <a:rPr lang="en-US" sz="2500" spc="50" dirty="0">
                <a:solidFill>
                  <a:srgbClr val="F8F8F8"/>
                </a:solidFill>
                <a:latin typeface="Tenorite" panose="00000500000000000000" pitchFamily="2" charset="0"/>
              </a:rPr>
              <a:t>lorem ipsum dolor sit </a:t>
            </a:r>
            <a:r>
              <a:rPr lang="en-US" sz="2500" spc="50" dirty="0" err="1">
                <a:solidFill>
                  <a:srgbClr val="F8F8F8"/>
                </a:solidFill>
                <a:latin typeface="Tenorite" panose="00000500000000000000" pitchFamily="2" charset="0"/>
              </a:rPr>
              <a:t>amet</a:t>
            </a:r>
            <a:r>
              <a:rPr lang="en-US" sz="2500" spc="50" dirty="0">
                <a:solidFill>
                  <a:srgbClr val="F8F8F8"/>
                </a:solidFill>
                <a:latin typeface="Tenorite" panose="00000500000000000000" pitchFamily="2" charset="0"/>
              </a:rPr>
              <a:t>, </a:t>
            </a:r>
            <a:r>
              <a:rPr lang="en-US" sz="2500" spc="50" dirty="0" err="1">
                <a:solidFill>
                  <a:srgbClr val="F8F8F8"/>
                </a:solidFill>
                <a:latin typeface="Tenorite" panose="00000500000000000000" pitchFamily="2" charset="0"/>
              </a:rPr>
              <a:t>partiendo</a:t>
            </a:r>
            <a:r>
              <a:rPr lang="en-US" sz="2500" spc="50" dirty="0">
                <a:solidFill>
                  <a:srgbClr val="F8F8F8"/>
                </a:solidFill>
                <a:latin typeface="Tenorite" panose="00000500000000000000" pitchFamily="2" charset="0"/>
              </a:rPr>
              <a:t> </a:t>
            </a:r>
            <a:r>
              <a:rPr lang="en-US" sz="2500" spc="50" dirty="0" err="1">
                <a:solidFill>
                  <a:srgbClr val="F8F8F8"/>
                </a:solidFill>
                <a:latin typeface="Tenorite" panose="00000500000000000000" pitchFamily="2" charset="0"/>
              </a:rPr>
              <a:t>corrumpit</a:t>
            </a:r>
            <a:r>
              <a:rPr lang="en-US" sz="2500" spc="50" dirty="0">
                <a:solidFill>
                  <a:srgbClr val="F8F8F8"/>
                </a:solidFill>
                <a:latin typeface="Tenorite" panose="00000500000000000000" pitchFamily="2" charset="0"/>
              </a:rPr>
              <a:t> </a:t>
            </a:r>
            <a:r>
              <a:rPr lang="en-US" sz="2500" spc="50" dirty="0" err="1">
                <a:solidFill>
                  <a:srgbClr val="F8F8F8"/>
                </a:solidFill>
                <a:latin typeface="Tenorite" panose="00000500000000000000" pitchFamily="2" charset="0"/>
              </a:rPr>
              <a:t>ut</a:t>
            </a:r>
            <a:r>
              <a:rPr lang="en-US" sz="2500" spc="50" dirty="0">
                <a:solidFill>
                  <a:srgbClr val="F8F8F8"/>
                </a:solidFill>
                <a:latin typeface="Tenorite" panose="00000500000000000000" pitchFamily="2" charset="0"/>
              </a:rPr>
              <a:t> </a:t>
            </a:r>
            <a:r>
              <a:rPr lang="en-US" sz="2500" spc="50" dirty="0" err="1">
                <a:solidFill>
                  <a:srgbClr val="F8F8F8"/>
                </a:solidFill>
                <a:latin typeface="Tenorite" panose="00000500000000000000" pitchFamily="2" charset="0"/>
              </a:rPr>
              <a:t>nam</a:t>
            </a:r>
            <a:r>
              <a:rPr lang="en-US" sz="2500" spc="50" dirty="0">
                <a:solidFill>
                  <a:srgbClr val="F8F8F8"/>
                </a:solidFill>
                <a:latin typeface="Tenorite" panose="00000500000000000000" pitchFamily="2" charset="0"/>
              </a:rPr>
              <a:t>, duo 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604419" y="3859343"/>
            <a:ext cx="3241123" cy="1292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0"/>
              </a:lnSpc>
            </a:pPr>
            <a:r>
              <a:rPr lang="en-US" sz="2500" spc="50" dirty="0">
                <a:solidFill>
                  <a:srgbClr val="F8F8F8"/>
                </a:solidFill>
                <a:latin typeface="Tenorite" panose="00000500000000000000" pitchFamily="2" charset="0"/>
              </a:rPr>
              <a:t>lorem ipsum dolor sit </a:t>
            </a:r>
            <a:r>
              <a:rPr lang="en-US" sz="2500" spc="50" dirty="0" err="1">
                <a:solidFill>
                  <a:srgbClr val="F8F8F8"/>
                </a:solidFill>
                <a:latin typeface="Tenorite" panose="00000500000000000000" pitchFamily="2" charset="0"/>
              </a:rPr>
              <a:t>amet</a:t>
            </a:r>
            <a:r>
              <a:rPr lang="en-US" sz="2500" spc="50" dirty="0">
                <a:solidFill>
                  <a:srgbClr val="F8F8F8"/>
                </a:solidFill>
                <a:latin typeface="Tenorite" panose="00000500000000000000" pitchFamily="2" charset="0"/>
              </a:rPr>
              <a:t>, </a:t>
            </a:r>
            <a:r>
              <a:rPr lang="en-US" sz="2500" spc="50" dirty="0" err="1">
                <a:solidFill>
                  <a:srgbClr val="F8F8F8"/>
                </a:solidFill>
                <a:latin typeface="Tenorite" panose="00000500000000000000" pitchFamily="2" charset="0"/>
              </a:rPr>
              <a:t>partiendo</a:t>
            </a:r>
            <a:r>
              <a:rPr lang="en-US" sz="2500" spc="50" dirty="0">
                <a:solidFill>
                  <a:srgbClr val="F8F8F8"/>
                </a:solidFill>
                <a:latin typeface="Tenorite" panose="00000500000000000000" pitchFamily="2" charset="0"/>
              </a:rPr>
              <a:t> </a:t>
            </a:r>
            <a:r>
              <a:rPr lang="en-US" sz="2500" spc="50" dirty="0" err="1">
                <a:solidFill>
                  <a:srgbClr val="F8F8F8"/>
                </a:solidFill>
                <a:latin typeface="Tenorite" panose="00000500000000000000" pitchFamily="2" charset="0"/>
              </a:rPr>
              <a:t>corrumpit</a:t>
            </a:r>
            <a:r>
              <a:rPr lang="en-US" sz="2500" spc="50" dirty="0">
                <a:solidFill>
                  <a:srgbClr val="F8F8F8"/>
                </a:solidFill>
                <a:latin typeface="Tenorite" panose="00000500000000000000" pitchFamily="2" charset="0"/>
              </a:rPr>
              <a:t> </a:t>
            </a:r>
            <a:r>
              <a:rPr lang="en-US" sz="2500" spc="50" dirty="0" err="1">
                <a:solidFill>
                  <a:srgbClr val="F8F8F8"/>
                </a:solidFill>
                <a:latin typeface="Tenorite" panose="00000500000000000000" pitchFamily="2" charset="0"/>
              </a:rPr>
              <a:t>ut</a:t>
            </a:r>
            <a:r>
              <a:rPr lang="en-US" sz="2500" spc="50" dirty="0">
                <a:solidFill>
                  <a:srgbClr val="F8F8F8"/>
                </a:solidFill>
                <a:latin typeface="Tenorite" panose="00000500000000000000" pitchFamily="2" charset="0"/>
              </a:rPr>
              <a:t> </a:t>
            </a:r>
            <a:r>
              <a:rPr lang="en-US" sz="2500" spc="50" dirty="0" err="1">
                <a:solidFill>
                  <a:srgbClr val="F8F8F8"/>
                </a:solidFill>
                <a:latin typeface="Tenorite" panose="00000500000000000000" pitchFamily="2" charset="0"/>
              </a:rPr>
              <a:t>nam</a:t>
            </a:r>
            <a:r>
              <a:rPr lang="en-US" sz="2500" spc="50" dirty="0">
                <a:solidFill>
                  <a:srgbClr val="F8F8F8"/>
                </a:solidFill>
                <a:latin typeface="Tenorite" panose="00000500000000000000" pitchFamily="2" charset="0"/>
              </a:rPr>
              <a:t>, du</a:t>
            </a:r>
          </a:p>
        </p:txBody>
      </p:sp>
      <p:grpSp>
        <p:nvGrpSpPr>
          <p:cNvPr id="35" name="Group 35"/>
          <p:cNvGrpSpPr/>
          <p:nvPr/>
        </p:nvGrpSpPr>
        <p:grpSpPr>
          <a:xfrm>
            <a:off x="200171" y="-4763"/>
            <a:ext cx="714846" cy="9354396"/>
            <a:chOff x="0" y="-6350"/>
            <a:chExt cx="953128" cy="12472527"/>
          </a:xfrm>
        </p:grpSpPr>
        <p:sp>
          <p:nvSpPr>
            <p:cNvPr id="36" name="AutoShape 36"/>
            <p:cNvSpPr/>
            <p:nvPr/>
          </p:nvSpPr>
          <p:spPr>
            <a:xfrm rot="5400000">
              <a:off x="-1541582" y="1965228"/>
              <a:ext cx="3943156" cy="0"/>
            </a:xfrm>
            <a:prstGeom prst="line">
              <a:avLst/>
            </a:prstGeom>
            <a:ln w="12700" cap="flat">
              <a:solidFill>
                <a:srgbClr val="1A8045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37" name="Picture 3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0" y="11512201"/>
              <a:ext cx="953128" cy="953976"/>
            </a:xfrm>
            <a:prstGeom prst="rect">
              <a:avLst/>
            </a:prstGeom>
          </p:spPr>
        </p:pic>
        <p:sp>
          <p:nvSpPr>
            <p:cNvPr id="38" name="TextBox 38"/>
            <p:cNvSpPr txBox="1"/>
            <p:nvPr/>
          </p:nvSpPr>
          <p:spPr>
            <a:xfrm rot="16200000">
              <a:off x="-3148100" y="7499270"/>
              <a:ext cx="7087402" cy="6185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99"/>
                </a:lnSpc>
              </a:pPr>
              <a:r>
                <a:rPr lang="en-US" sz="2499" spc="99" dirty="0">
                  <a:solidFill>
                    <a:srgbClr val="1A8045"/>
                  </a:solidFill>
                  <a:latin typeface="Tenorite" panose="00000500000000000000" pitchFamily="2" charset="0"/>
                </a:rPr>
                <a:t>Uniting &amp; Advocating for Women</a:t>
              </a:r>
            </a:p>
          </p:txBody>
        </p:sp>
      </p:grpSp>
      <p:sp>
        <p:nvSpPr>
          <p:cNvPr id="39" name="TextBox 39"/>
          <p:cNvSpPr txBox="1"/>
          <p:nvPr/>
        </p:nvSpPr>
        <p:spPr>
          <a:xfrm>
            <a:off x="7544856" y="7070085"/>
            <a:ext cx="3241123" cy="396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0"/>
              </a:lnSpc>
            </a:pPr>
            <a:r>
              <a:rPr lang="en-US" sz="2500" spc="50" dirty="0">
                <a:solidFill>
                  <a:srgbClr val="FBBC0D"/>
                </a:solidFill>
                <a:latin typeface="Tenorite" panose="00000500000000000000" pitchFamily="2" charset="0"/>
              </a:rPr>
              <a:t>Subheading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544856" y="7733660"/>
            <a:ext cx="3241123" cy="1292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0"/>
              </a:lnSpc>
            </a:pPr>
            <a:r>
              <a:rPr lang="en-US" sz="2500" spc="50" dirty="0">
                <a:solidFill>
                  <a:srgbClr val="F8F8F8"/>
                </a:solidFill>
                <a:latin typeface="Tenorite" panose="00000500000000000000" pitchFamily="2" charset="0"/>
              </a:rPr>
              <a:t>lorem ipsum dolor sit </a:t>
            </a:r>
            <a:r>
              <a:rPr lang="en-US" sz="2500" spc="50" dirty="0" err="1">
                <a:solidFill>
                  <a:srgbClr val="F8F8F8"/>
                </a:solidFill>
                <a:latin typeface="Tenorite" panose="00000500000000000000" pitchFamily="2" charset="0"/>
              </a:rPr>
              <a:t>amet</a:t>
            </a:r>
            <a:r>
              <a:rPr lang="en-US" sz="2500" spc="50" dirty="0">
                <a:solidFill>
                  <a:srgbClr val="F8F8F8"/>
                </a:solidFill>
                <a:latin typeface="Tenorite" panose="00000500000000000000" pitchFamily="2" charset="0"/>
              </a:rPr>
              <a:t>, </a:t>
            </a:r>
            <a:r>
              <a:rPr lang="en-US" sz="2500" spc="50" dirty="0" err="1">
                <a:solidFill>
                  <a:srgbClr val="F8F8F8"/>
                </a:solidFill>
                <a:latin typeface="Tenorite" panose="00000500000000000000" pitchFamily="2" charset="0"/>
              </a:rPr>
              <a:t>partiendo</a:t>
            </a:r>
            <a:r>
              <a:rPr lang="en-US" sz="2500" spc="50" dirty="0">
                <a:solidFill>
                  <a:srgbClr val="F8F8F8"/>
                </a:solidFill>
                <a:latin typeface="Tenorite" panose="00000500000000000000" pitchFamily="2" charset="0"/>
              </a:rPr>
              <a:t> </a:t>
            </a:r>
            <a:r>
              <a:rPr lang="en-US" sz="2500" spc="50" dirty="0" err="1">
                <a:solidFill>
                  <a:srgbClr val="F8F8F8"/>
                </a:solidFill>
                <a:latin typeface="Tenorite" panose="00000500000000000000" pitchFamily="2" charset="0"/>
              </a:rPr>
              <a:t>corrumpit</a:t>
            </a:r>
            <a:r>
              <a:rPr lang="en-US" sz="2500" spc="50" dirty="0">
                <a:solidFill>
                  <a:srgbClr val="F8F8F8"/>
                </a:solidFill>
                <a:latin typeface="Tenorite" panose="00000500000000000000" pitchFamily="2" charset="0"/>
              </a:rPr>
              <a:t> </a:t>
            </a:r>
            <a:r>
              <a:rPr lang="en-US" sz="2500" spc="50" dirty="0" err="1">
                <a:solidFill>
                  <a:srgbClr val="F8F8F8"/>
                </a:solidFill>
                <a:latin typeface="Tenorite" panose="00000500000000000000" pitchFamily="2" charset="0"/>
              </a:rPr>
              <a:t>ut</a:t>
            </a:r>
            <a:r>
              <a:rPr lang="en-US" sz="2500" spc="50" dirty="0">
                <a:solidFill>
                  <a:srgbClr val="F8F8F8"/>
                </a:solidFill>
                <a:latin typeface="Tenorite" panose="00000500000000000000" pitchFamily="2" charset="0"/>
              </a:rPr>
              <a:t> </a:t>
            </a:r>
            <a:r>
              <a:rPr lang="en-US" sz="2500" spc="50" dirty="0" err="1">
                <a:solidFill>
                  <a:srgbClr val="F8F8F8"/>
                </a:solidFill>
                <a:latin typeface="Tenorite" panose="00000500000000000000" pitchFamily="2" charset="0"/>
              </a:rPr>
              <a:t>nam</a:t>
            </a:r>
            <a:r>
              <a:rPr lang="en-US" sz="2500" spc="50" dirty="0">
                <a:solidFill>
                  <a:srgbClr val="F8F8F8"/>
                </a:solidFill>
                <a:latin typeface="Tenorite" panose="00000500000000000000" pitchFamily="2" charset="0"/>
              </a:rPr>
              <a:t>, du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2163306" y="7070085"/>
            <a:ext cx="3241123" cy="396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0"/>
              </a:lnSpc>
            </a:pPr>
            <a:r>
              <a:rPr lang="en-US" sz="2500" spc="50" dirty="0">
                <a:solidFill>
                  <a:srgbClr val="FBBC0D"/>
                </a:solidFill>
                <a:latin typeface="Tenorite" panose="00000500000000000000" pitchFamily="2" charset="0"/>
              </a:rPr>
              <a:t>Subheading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2163306" y="7733660"/>
            <a:ext cx="3241123" cy="1292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0"/>
              </a:lnSpc>
            </a:pPr>
            <a:r>
              <a:rPr lang="en-US" sz="2500" spc="50" dirty="0">
                <a:solidFill>
                  <a:srgbClr val="F8F8F8"/>
                </a:solidFill>
                <a:latin typeface="Tenorite" panose="00000500000000000000" pitchFamily="2" charset="0"/>
              </a:rPr>
              <a:t>lorem ipsum dolor sit </a:t>
            </a:r>
            <a:r>
              <a:rPr lang="en-US" sz="2500" spc="50" dirty="0" err="1">
                <a:solidFill>
                  <a:srgbClr val="F8F8F8"/>
                </a:solidFill>
                <a:latin typeface="Tenorite" panose="00000500000000000000" pitchFamily="2" charset="0"/>
              </a:rPr>
              <a:t>amet</a:t>
            </a:r>
            <a:r>
              <a:rPr lang="en-US" sz="2500" spc="50" dirty="0">
                <a:solidFill>
                  <a:srgbClr val="F8F8F8"/>
                </a:solidFill>
                <a:latin typeface="Tenorite" panose="00000500000000000000" pitchFamily="2" charset="0"/>
              </a:rPr>
              <a:t>, </a:t>
            </a:r>
            <a:r>
              <a:rPr lang="en-US" sz="2500" spc="50" dirty="0" err="1">
                <a:solidFill>
                  <a:srgbClr val="F8F8F8"/>
                </a:solidFill>
                <a:latin typeface="Tenorite" panose="00000500000000000000" pitchFamily="2" charset="0"/>
              </a:rPr>
              <a:t>partiendo</a:t>
            </a:r>
            <a:r>
              <a:rPr lang="en-US" sz="2500" spc="50" dirty="0">
                <a:solidFill>
                  <a:srgbClr val="F8F8F8"/>
                </a:solidFill>
                <a:latin typeface="Tenorite" panose="00000500000000000000" pitchFamily="2" charset="0"/>
              </a:rPr>
              <a:t> </a:t>
            </a:r>
            <a:r>
              <a:rPr lang="en-US" sz="2500" spc="50" dirty="0" err="1">
                <a:solidFill>
                  <a:srgbClr val="F8F8F8"/>
                </a:solidFill>
                <a:latin typeface="Tenorite" panose="00000500000000000000" pitchFamily="2" charset="0"/>
              </a:rPr>
              <a:t>corrumpit</a:t>
            </a:r>
            <a:r>
              <a:rPr lang="en-US" sz="2500" spc="50" dirty="0">
                <a:solidFill>
                  <a:srgbClr val="F8F8F8"/>
                </a:solidFill>
                <a:latin typeface="Tenorite" panose="00000500000000000000" pitchFamily="2" charset="0"/>
              </a:rPr>
              <a:t> </a:t>
            </a:r>
            <a:r>
              <a:rPr lang="en-US" sz="2500" spc="50" dirty="0" err="1">
                <a:solidFill>
                  <a:srgbClr val="F8F8F8"/>
                </a:solidFill>
                <a:latin typeface="Tenorite" panose="00000500000000000000" pitchFamily="2" charset="0"/>
              </a:rPr>
              <a:t>ut</a:t>
            </a:r>
            <a:r>
              <a:rPr lang="en-US" sz="2500" spc="50" dirty="0">
                <a:solidFill>
                  <a:srgbClr val="F8F8F8"/>
                </a:solidFill>
                <a:latin typeface="Tenorite" panose="00000500000000000000" pitchFamily="2" charset="0"/>
              </a:rPr>
              <a:t> </a:t>
            </a:r>
            <a:r>
              <a:rPr lang="en-US" sz="2500" spc="50" dirty="0" err="1">
                <a:solidFill>
                  <a:srgbClr val="F8F8F8"/>
                </a:solidFill>
                <a:latin typeface="Tenorite" panose="00000500000000000000" pitchFamily="2" charset="0"/>
              </a:rPr>
              <a:t>nam</a:t>
            </a:r>
            <a:r>
              <a:rPr lang="en-US" sz="2500" spc="50" dirty="0">
                <a:solidFill>
                  <a:srgbClr val="F8F8F8"/>
                </a:solidFill>
                <a:latin typeface="Tenorite" panose="00000500000000000000" pitchFamily="2" charset="0"/>
              </a:rPr>
              <a:t>, du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874920"/>
            <a:ext cx="7713061" cy="757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</a:pPr>
            <a:r>
              <a:rPr lang="en-US" sz="6000" b="1" spc="-354" dirty="0">
                <a:solidFill>
                  <a:srgbClr val="140A41"/>
                </a:solidFill>
                <a:latin typeface="Tenorite" panose="00000500000000000000" pitchFamily="2" charset="0"/>
              </a:rPr>
              <a:t>HEADING</a:t>
            </a:r>
          </a:p>
        </p:txBody>
      </p:sp>
      <p:sp>
        <p:nvSpPr>
          <p:cNvPr id="3" name="AutoShape 3"/>
          <p:cNvSpPr/>
          <p:nvPr/>
        </p:nvSpPr>
        <p:spPr>
          <a:xfrm rot="-1753206">
            <a:off x="-1113304" y="4354356"/>
            <a:ext cx="25783492" cy="9586163"/>
          </a:xfrm>
          <a:prstGeom prst="rect">
            <a:avLst/>
          </a:prstGeom>
          <a:solidFill>
            <a:srgbClr val="545454">
              <a:alpha val="4706"/>
            </a:srgbClr>
          </a:solidFill>
        </p:spPr>
      </p:sp>
      <p:grpSp>
        <p:nvGrpSpPr>
          <p:cNvPr id="4" name="Group 4"/>
          <p:cNvGrpSpPr/>
          <p:nvPr/>
        </p:nvGrpSpPr>
        <p:grpSpPr>
          <a:xfrm>
            <a:off x="9123533" y="1514704"/>
            <a:ext cx="8055208" cy="7669890"/>
            <a:chOff x="0" y="-123825"/>
            <a:chExt cx="10740277" cy="10226520"/>
          </a:xfrm>
        </p:grpSpPr>
        <p:sp>
          <p:nvSpPr>
            <p:cNvPr id="5" name="TextBox 5"/>
            <p:cNvSpPr txBox="1"/>
            <p:nvPr/>
          </p:nvSpPr>
          <p:spPr>
            <a:xfrm>
              <a:off x="7717772" y="-123825"/>
              <a:ext cx="1200587" cy="11537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27"/>
                </a:lnSpc>
              </a:pPr>
              <a:r>
                <a:rPr lang="en-US" sz="2519" dirty="0">
                  <a:solidFill>
                    <a:srgbClr val="000000"/>
                  </a:solidFill>
                  <a:latin typeface="Tenorite" panose="00000500000000000000" pitchFamily="2" charset="0"/>
                </a:rPr>
                <a:t>Item 1</a:t>
              </a:r>
            </a:p>
            <a:p>
              <a:pPr algn="ctr">
                <a:lnSpc>
                  <a:spcPts val="3527"/>
                </a:lnSpc>
              </a:pPr>
              <a:r>
                <a:rPr lang="en-US" sz="2519" dirty="0">
                  <a:solidFill>
                    <a:srgbClr val="000000"/>
                  </a:solidFill>
                  <a:latin typeface="Tenorite" panose="00000500000000000000" pitchFamily="2" charset="0"/>
                </a:rPr>
                <a:t>20%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9539690" y="5483464"/>
              <a:ext cx="1200587" cy="11537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27"/>
                </a:lnSpc>
              </a:pPr>
              <a:r>
                <a:rPr lang="en-US" sz="2519" dirty="0">
                  <a:solidFill>
                    <a:srgbClr val="000000"/>
                  </a:solidFill>
                  <a:latin typeface="Tenorite" panose="00000500000000000000" pitchFamily="2" charset="0"/>
                </a:rPr>
                <a:t>Item 2</a:t>
              </a:r>
            </a:p>
            <a:p>
              <a:pPr algn="ctr">
                <a:lnSpc>
                  <a:spcPts val="3527"/>
                </a:lnSpc>
              </a:pPr>
              <a:r>
                <a:rPr lang="en-US" sz="2519" dirty="0">
                  <a:solidFill>
                    <a:srgbClr val="000000"/>
                  </a:solidFill>
                  <a:latin typeface="Tenorite" panose="00000500000000000000" pitchFamily="2" charset="0"/>
                </a:rPr>
                <a:t>20%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4769845" y="8948960"/>
              <a:ext cx="1200587" cy="11537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27"/>
                </a:lnSpc>
              </a:pPr>
              <a:r>
                <a:rPr lang="en-US" sz="2519" dirty="0">
                  <a:solidFill>
                    <a:srgbClr val="000000"/>
                  </a:solidFill>
                  <a:latin typeface="Tenorite" panose="00000500000000000000" pitchFamily="2" charset="0"/>
                </a:rPr>
                <a:t>Item 3</a:t>
              </a:r>
            </a:p>
            <a:p>
              <a:pPr algn="ctr">
                <a:lnSpc>
                  <a:spcPts val="3527"/>
                </a:lnSpc>
              </a:pPr>
              <a:r>
                <a:rPr lang="en-US" sz="2519" dirty="0">
                  <a:solidFill>
                    <a:srgbClr val="000000"/>
                  </a:solidFill>
                  <a:latin typeface="Tenorite" panose="00000500000000000000" pitchFamily="2" charset="0"/>
                </a:rPr>
                <a:t>20%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5483464"/>
              <a:ext cx="1200587" cy="11537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27"/>
                </a:lnSpc>
              </a:pPr>
              <a:r>
                <a:rPr lang="en-US" sz="2519">
                  <a:solidFill>
                    <a:srgbClr val="000000"/>
                  </a:solidFill>
                  <a:latin typeface="Tenorite" panose="00000500000000000000" pitchFamily="2" charset="0"/>
                </a:rPr>
                <a:t>Item 4</a:t>
              </a:r>
            </a:p>
            <a:p>
              <a:pPr algn="ctr">
                <a:lnSpc>
                  <a:spcPts val="3527"/>
                </a:lnSpc>
              </a:pPr>
              <a:r>
                <a:rPr lang="en-US" sz="2519">
                  <a:solidFill>
                    <a:srgbClr val="000000"/>
                  </a:solidFill>
                  <a:latin typeface="Tenorite" panose="00000500000000000000" pitchFamily="2" charset="0"/>
                </a:rPr>
                <a:t>20%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821919" y="-123825"/>
              <a:ext cx="1200587" cy="11537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27"/>
                </a:lnSpc>
              </a:pPr>
              <a:r>
                <a:rPr lang="en-US" sz="2519" dirty="0">
                  <a:solidFill>
                    <a:srgbClr val="000000"/>
                  </a:solidFill>
                  <a:latin typeface="Tenorite" panose="00000500000000000000" pitchFamily="2" charset="0"/>
                </a:rPr>
                <a:t>Item 5</a:t>
              </a:r>
            </a:p>
            <a:p>
              <a:pPr algn="ctr">
                <a:lnSpc>
                  <a:spcPts val="3527"/>
                </a:lnSpc>
              </a:pPr>
              <a:r>
                <a:rPr lang="en-US" sz="2519" dirty="0">
                  <a:solidFill>
                    <a:srgbClr val="000000"/>
                  </a:solidFill>
                  <a:latin typeface="Tenorite" panose="00000500000000000000" pitchFamily="2" charset="0"/>
                </a:rPr>
                <a:t>20%</a:t>
              </a:r>
            </a:p>
          </p:txBody>
        </p:sp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1250938" y="485511"/>
              <a:ext cx="8238400" cy="8238400"/>
              <a:chOff x="0" y="0"/>
              <a:chExt cx="2540000" cy="254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270000" y="0"/>
                <a:ext cx="1225947" cy="1270000"/>
              </a:xfrm>
              <a:custGeom>
                <a:avLst/>
                <a:gdLst/>
                <a:ahLst/>
                <a:cxnLst/>
                <a:rect l="l" t="t" r="r" b="b"/>
                <a:pathLst>
                  <a:path w="1225947" h="1270000">
                    <a:moveTo>
                      <a:pt x="0" y="0"/>
                    </a:moveTo>
                    <a:cubicBezTo>
                      <a:pt x="573695" y="0"/>
                      <a:pt x="1076156" y="384611"/>
                      <a:pt x="1225947" y="938406"/>
                    </a:cubicBezTo>
                    <a:lnTo>
                      <a:pt x="0" y="1270000"/>
                    </a:lnTo>
                    <a:close/>
                  </a:path>
                </a:pathLst>
              </a:custGeom>
              <a:solidFill>
                <a:srgbClr val="31356E"/>
              </a:soli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1270000" y="877548"/>
                <a:ext cx="1385123" cy="1455928"/>
              </a:xfrm>
              <a:custGeom>
                <a:avLst/>
                <a:gdLst/>
                <a:ahLst/>
                <a:cxnLst/>
                <a:rect l="l" t="t" r="r" b="b"/>
                <a:pathLst>
                  <a:path w="1385123" h="1455928">
                    <a:moveTo>
                      <a:pt x="1207842" y="0"/>
                    </a:moveTo>
                    <a:cubicBezTo>
                      <a:pt x="1385123" y="545617"/>
                      <a:pt x="1174606" y="1142337"/>
                      <a:pt x="694203" y="1455928"/>
                    </a:cubicBezTo>
                    <a:lnTo>
                      <a:pt x="0" y="392452"/>
                    </a:lnTo>
                    <a:close/>
                  </a:path>
                </a:pathLst>
              </a:custGeom>
              <a:solidFill>
                <a:srgbClr val="2F5F98"/>
              </a:solidFill>
            </p:spPr>
          </p:sp>
          <p:sp>
            <p:nvSpPr>
              <p:cNvPr id="13" name="Freeform 13"/>
              <p:cNvSpPr/>
              <p:nvPr/>
            </p:nvSpPr>
            <p:spPr>
              <a:xfrm>
                <a:off x="473094" y="1270000"/>
                <a:ext cx="1543393" cy="1364661"/>
              </a:xfrm>
              <a:custGeom>
                <a:avLst/>
                <a:gdLst/>
                <a:ahLst/>
                <a:cxnLst/>
                <a:rect l="l" t="t" r="r" b="b"/>
                <a:pathLst>
                  <a:path w="1543393" h="1364661">
                    <a:moveTo>
                      <a:pt x="1543393" y="1027452"/>
                    </a:moveTo>
                    <a:cubicBezTo>
                      <a:pt x="1079264" y="1364661"/>
                      <a:pt x="446696" y="1348844"/>
                      <a:pt x="0" y="988859"/>
                    </a:cubicBezTo>
                    <a:lnTo>
                      <a:pt x="796906" y="0"/>
                    </a:lnTo>
                    <a:close/>
                  </a:path>
                </a:pathLst>
              </a:custGeom>
              <a:solidFill>
                <a:srgbClr val="2D8BBA"/>
              </a:solidFill>
            </p:spPr>
          </p:sp>
          <p:sp>
            <p:nvSpPr>
              <p:cNvPr id="14" name="Freeform 14"/>
              <p:cNvSpPr/>
              <p:nvPr/>
            </p:nvSpPr>
            <p:spPr>
              <a:xfrm>
                <a:off x="-121047" y="817672"/>
                <a:ext cx="1391047" cy="1479780"/>
              </a:xfrm>
              <a:custGeom>
                <a:avLst/>
                <a:gdLst/>
                <a:ahLst/>
                <a:cxnLst/>
                <a:rect l="l" t="t" r="r" b="b"/>
                <a:pathLst>
                  <a:path w="1391047" h="1479780">
                    <a:moveTo>
                      <a:pt x="644560" y="1479780"/>
                    </a:moveTo>
                    <a:cubicBezTo>
                      <a:pt x="180430" y="1142570"/>
                      <a:pt x="0" y="536074"/>
                      <a:pt x="204329" y="0"/>
                    </a:cubicBezTo>
                    <a:lnTo>
                      <a:pt x="1391047" y="452328"/>
                    </a:lnTo>
                    <a:close/>
                  </a:path>
                </a:pathLst>
              </a:custGeom>
              <a:solidFill>
                <a:srgbClr val="41B8D5"/>
              </a:solidFill>
            </p:spPr>
          </p:sp>
          <p:sp>
            <p:nvSpPr>
              <p:cNvPr id="15" name="Freeform 15"/>
              <p:cNvSpPr/>
              <p:nvPr/>
            </p:nvSpPr>
            <p:spPr>
              <a:xfrm>
                <a:off x="62158" y="0"/>
                <a:ext cx="1207842" cy="1270000"/>
              </a:xfrm>
              <a:custGeom>
                <a:avLst/>
                <a:gdLst/>
                <a:ahLst/>
                <a:cxnLst/>
                <a:rect l="l" t="t" r="r" b="b"/>
                <a:pathLst>
                  <a:path w="1207842" h="1270000">
                    <a:moveTo>
                      <a:pt x="0" y="877548"/>
                    </a:moveTo>
                    <a:cubicBezTo>
                      <a:pt x="170006" y="354324"/>
                      <a:pt x="657564" y="55"/>
                      <a:pt x="1207715" y="0"/>
                    </a:cubicBezTo>
                    <a:lnTo>
                      <a:pt x="1207842" y="1270000"/>
                    </a:lnTo>
                    <a:close/>
                  </a:path>
                </a:pathLst>
              </a:custGeom>
              <a:solidFill>
                <a:srgbClr val="6CE5E8"/>
              </a:solidFill>
            </p:spPr>
          </p:sp>
        </p:grpSp>
      </p:grpSp>
      <p:sp>
        <p:nvSpPr>
          <p:cNvPr id="16" name="AutoShape 16"/>
          <p:cNvSpPr/>
          <p:nvPr/>
        </p:nvSpPr>
        <p:spPr>
          <a:xfrm>
            <a:off x="1028700" y="-675827"/>
            <a:ext cx="16230600" cy="1351653"/>
          </a:xfrm>
          <a:prstGeom prst="rect">
            <a:avLst/>
          </a:prstGeom>
          <a:solidFill>
            <a:srgbClr val="140A41"/>
          </a:solidFill>
        </p:spPr>
      </p:sp>
      <p:sp>
        <p:nvSpPr>
          <p:cNvPr id="17" name="TextBox 17"/>
          <p:cNvSpPr txBox="1"/>
          <p:nvPr/>
        </p:nvSpPr>
        <p:spPr>
          <a:xfrm>
            <a:off x="1028700" y="4707508"/>
            <a:ext cx="7153592" cy="1470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7" lvl="1" indent="-323848">
              <a:lnSpc>
                <a:spcPts val="3899"/>
              </a:lnSpc>
              <a:buFont typeface="Arial"/>
              <a:buChar char="•"/>
            </a:pPr>
            <a:r>
              <a:rPr lang="en-US" sz="2999" spc="59" dirty="0">
                <a:solidFill>
                  <a:srgbClr val="333333"/>
                </a:solidFill>
                <a:latin typeface="Tenorite" panose="00000500000000000000" pitchFamily="2" charset="0"/>
              </a:rPr>
              <a:t>Lorem ipsum dolor sit </a:t>
            </a:r>
            <a:r>
              <a:rPr lang="en-US" sz="2999" spc="59" dirty="0" err="1">
                <a:solidFill>
                  <a:srgbClr val="333333"/>
                </a:solidFill>
                <a:latin typeface="Tenorite" panose="00000500000000000000" pitchFamily="2" charset="0"/>
              </a:rPr>
              <a:t>amet</a:t>
            </a:r>
            <a:r>
              <a:rPr lang="en-US" sz="2999" spc="59" dirty="0">
                <a:solidFill>
                  <a:srgbClr val="333333"/>
                </a:solidFill>
                <a:latin typeface="Tenorite" panose="00000500000000000000" pitchFamily="2" charset="0"/>
              </a:rPr>
              <a:t>, </a:t>
            </a:r>
            <a:r>
              <a:rPr lang="en-US" sz="2999" spc="59" dirty="0" err="1">
                <a:solidFill>
                  <a:srgbClr val="333333"/>
                </a:solidFill>
                <a:latin typeface="Tenorite" panose="00000500000000000000" pitchFamily="2" charset="0"/>
              </a:rPr>
              <a:t>consectetur</a:t>
            </a:r>
            <a:r>
              <a:rPr lang="en-US" sz="2999" spc="59" dirty="0">
                <a:solidFill>
                  <a:srgbClr val="333333"/>
                </a:solidFill>
                <a:latin typeface="Tenorite" panose="00000500000000000000" pitchFamily="2" charset="0"/>
              </a:rPr>
              <a:t> </a:t>
            </a:r>
            <a:r>
              <a:rPr lang="en-US" sz="2999" spc="59" dirty="0" err="1">
                <a:solidFill>
                  <a:srgbClr val="333333"/>
                </a:solidFill>
                <a:latin typeface="Tenorite" panose="00000500000000000000" pitchFamily="2" charset="0"/>
              </a:rPr>
              <a:t>adipiscing</a:t>
            </a:r>
            <a:r>
              <a:rPr lang="en-US" sz="2999" spc="59" dirty="0">
                <a:solidFill>
                  <a:srgbClr val="333333"/>
                </a:solidFill>
                <a:latin typeface="Tenorite" panose="00000500000000000000" pitchFamily="2" charset="0"/>
              </a:rPr>
              <a:t> </a:t>
            </a:r>
            <a:r>
              <a:rPr lang="en-US" sz="2999" spc="59" dirty="0" err="1">
                <a:solidFill>
                  <a:srgbClr val="333333"/>
                </a:solidFill>
                <a:latin typeface="Tenorite" panose="00000500000000000000" pitchFamily="2" charset="0"/>
              </a:rPr>
              <a:t>elit</a:t>
            </a:r>
            <a:r>
              <a:rPr lang="en-US" sz="2999" spc="59" dirty="0">
                <a:solidFill>
                  <a:srgbClr val="333333"/>
                </a:solidFill>
                <a:latin typeface="Tenorite" panose="00000500000000000000" pitchFamily="2" charset="0"/>
              </a:rPr>
              <a:t>. </a:t>
            </a:r>
            <a:r>
              <a:rPr lang="en-US" sz="2999" spc="59" dirty="0" err="1">
                <a:solidFill>
                  <a:srgbClr val="333333"/>
                </a:solidFill>
                <a:latin typeface="Tenorite" panose="00000500000000000000" pitchFamily="2" charset="0"/>
              </a:rPr>
              <a:t>Etiam</a:t>
            </a:r>
            <a:r>
              <a:rPr lang="en-US" sz="2999" spc="59" dirty="0">
                <a:solidFill>
                  <a:srgbClr val="333333"/>
                </a:solidFill>
                <a:latin typeface="Tenorite" panose="00000500000000000000" pitchFamily="2" charset="0"/>
              </a:rPr>
              <a:t> </a:t>
            </a:r>
            <a:r>
              <a:rPr lang="en-US" sz="2999" spc="59" dirty="0" err="1">
                <a:solidFill>
                  <a:srgbClr val="333333"/>
                </a:solidFill>
                <a:latin typeface="Tenorite" panose="00000500000000000000" pitchFamily="2" charset="0"/>
              </a:rPr>
              <a:t>vulputate</a:t>
            </a:r>
            <a:r>
              <a:rPr lang="en-US" sz="2999" spc="59" dirty="0">
                <a:solidFill>
                  <a:srgbClr val="333333"/>
                </a:solidFill>
                <a:latin typeface="Tenorite" panose="00000500000000000000" pitchFamily="2" charset="0"/>
              </a:rPr>
              <a:t>, </a:t>
            </a:r>
            <a:r>
              <a:rPr lang="en-US" sz="2999" spc="59" dirty="0" err="1">
                <a:solidFill>
                  <a:srgbClr val="333333"/>
                </a:solidFill>
                <a:latin typeface="Tenorite" panose="00000500000000000000" pitchFamily="2" charset="0"/>
              </a:rPr>
              <a:t>orci</a:t>
            </a:r>
            <a:r>
              <a:rPr lang="en-US" sz="2999" spc="59" dirty="0">
                <a:solidFill>
                  <a:srgbClr val="333333"/>
                </a:solidFill>
                <a:latin typeface="Tenorite" panose="00000500000000000000" pitchFamily="2" charset="0"/>
              </a:rPr>
              <a:t> vel </a:t>
            </a:r>
            <a:r>
              <a:rPr lang="en-US" sz="2999" spc="59" dirty="0" err="1">
                <a:solidFill>
                  <a:srgbClr val="333333"/>
                </a:solidFill>
                <a:latin typeface="Tenorite" panose="00000500000000000000" pitchFamily="2" charset="0"/>
              </a:rPr>
              <a:t>hendrerit</a:t>
            </a:r>
            <a:r>
              <a:rPr lang="en-US" sz="2999" spc="59" dirty="0">
                <a:solidFill>
                  <a:srgbClr val="333333"/>
                </a:solidFill>
                <a:latin typeface="Tenorite" panose="00000500000000000000" pitchFamily="2" charset="0"/>
              </a:rPr>
              <a:t> </a:t>
            </a:r>
            <a:r>
              <a:rPr lang="en-US" sz="2999" spc="59" dirty="0" err="1">
                <a:solidFill>
                  <a:srgbClr val="333333"/>
                </a:solidFill>
                <a:latin typeface="Tenorite" panose="00000500000000000000" pitchFamily="2" charset="0"/>
              </a:rPr>
              <a:t>congue</a:t>
            </a:r>
            <a:r>
              <a:rPr lang="en-US" sz="2999" spc="59" dirty="0">
                <a:solidFill>
                  <a:srgbClr val="333333"/>
                </a:solidFill>
                <a:latin typeface="Tenorite" panose="00000500000000000000" pitchFamily="2" charset="0"/>
              </a:rPr>
              <a:t>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28700" y="6545833"/>
            <a:ext cx="7153592" cy="1470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7" lvl="1" indent="-323848">
              <a:lnSpc>
                <a:spcPts val="3899"/>
              </a:lnSpc>
              <a:buFont typeface="Arial"/>
              <a:buChar char="•"/>
            </a:pPr>
            <a:r>
              <a:rPr lang="en-US" sz="2999" spc="59" dirty="0">
                <a:solidFill>
                  <a:srgbClr val="333333"/>
                </a:solidFill>
                <a:latin typeface="Tenorite" panose="00000500000000000000" pitchFamily="2" charset="0"/>
              </a:rPr>
              <a:t>Lorem ipsum dolor sit </a:t>
            </a:r>
            <a:r>
              <a:rPr lang="en-US" sz="2999" spc="59" dirty="0" err="1">
                <a:solidFill>
                  <a:srgbClr val="333333"/>
                </a:solidFill>
                <a:latin typeface="Tenorite" panose="00000500000000000000" pitchFamily="2" charset="0"/>
              </a:rPr>
              <a:t>amet</a:t>
            </a:r>
            <a:r>
              <a:rPr lang="en-US" sz="2999" spc="59" dirty="0">
                <a:solidFill>
                  <a:srgbClr val="333333"/>
                </a:solidFill>
                <a:latin typeface="Tenorite" panose="00000500000000000000" pitchFamily="2" charset="0"/>
              </a:rPr>
              <a:t>, </a:t>
            </a:r>
            <a:r>
              <a:rPr lang="en-US" sz="2999" spc="59" dirty="0" err="1">
                <a:solidFill>
                  <a:srgbClr val="333333"/>
                </a:solidFill>
                <a:latin typeface="Tenorite" panose="00000500000000000000" pitchFamily="2" charset="0"/>
              </a:rPr>
              <a:t>consectetur</a:t>
            </a:r>
            <a:r>
              <a:rPr lang="en-US" sz="2999" spc="59" dirty="0">
                <a:solidFill>
                  <a:srgbClr val="333333"/>
                </a:solidFill>
                <a:latin typeface="Tenorite" panose="00000500000000000000" pitchFamily="2" charset="0"/>
              </a:rPr>
              <a:t> </a:t>
            </a:r>
            <a:r>
              <a:rPr lang="en-US" sz="2999" spc="59" dirty="0" err="1">
                <a:solidFill>
                  <a:srgbClr val="333333"/>
                </a:solidFill>
                <a:latin typeface="Tenorite" panose="00000500000000000000" pitchFamily="2" charset="0"/>
              </a:rPr>
              <a:t>adipiscing</a:t>
            </a:r>
            <a:r>
              <a:rPr lang="en-US" sz="2999" spc="59" dirty="0">
                <a:solidFill>
                  <a:srgbClr val="333333"/>
                </a:solidFill>
                <a:latin typeface="Tenorite" panose="00000500000000000000" pitchFamily="2" charset="0"/>
              </a:rPr>
              <a:t> </a:t>
            </a:r>
            <a:r>
              <a:rPr lang="en-US" sz="2999" spc="59" dirty="0" err="1">
                <a:solidFill>
                  <a:srgbClr val="333333"/>
                </a:solidFill>
                <a:latin typeface="Tenorite" panose="00000500000000000000" pitchFamily="2" charset="0"/>
              </a:rPr>
              <a:t>elit</a:t>
            </a:r>
            <a:r>
              <a:rPr lang="en-US" sz="2999" spc="59" dirty="0">
                <a:solidFill>
                  <a:srgbClr val="333333"/>
                </a:solidFill>
                <a:latin typeface="Tenorite" panose="00000500000000000000" pitchFamily="2" charset="0"/>
              </a:rPr>
              <a:t>. </a:t>
            </a:r>
            <a:r>
              <a:rPr lang="en-US" sz="2999" spc="59" dirty="0" err="1">
                <a:solidFill>
                  <a:srgbClr val="333333"/>
                </a:solidFill>
                <a:latin typeface="Tenorite" panose="00000500000000000000" pitchFamily="2" charset="0"/>
              </a:rPr>
              <a:t>Etiam</a:t>
            </a:r>
            <a:r>
              <a:rPr lang="en-US" sz="2999" spc="59" dirty="0">
                <a:solidFill>
                  <a:srgbClr val="333333"/>
                </a:solidFill>
                <a:latin typeface="Tenorite" panose="00000500000000000000" pitchFamily="2" charset="0"/>
              </a:rPr>
              <a:t> </a:t>
            </a:r>
            <a:r>
              <a:rPr lang="en-US" sz="2999" spc="59" dirty="0" err="1">
                <a:solidFill>
                  <a:srgbClr val="333333"/>
                </a:solidFill>
                <a:latin typeface="Tenorite" panose="00000500000000000000" pitchFamily="2" charset="0"/>
              </a:rPr>
              <a:t>vulputate</a:t>
            </a:r>
            <a:r>
              <a:rPr lang="en-US" sz="2999" spc="59" dirty="0">
                <a:solidFill>
                  <a:srgbClr val="333333"/>
                </a:solidFill>
                <a:latin typeface="Tenorite" panose="00000500000000000000" pitchFamily="2" charset="0"/>
              </a:rPr>
              <a:t>, </a:t>
            </a:r>
            <a:r>
              <a:rPr lang="en-US" sz="2999" spc="59" dirty="0" err="1">
                <a:solidFill>
                  <a:srgbClr val="333333"/>
                </a:solidFill>
                <a:latin typeface="Tenorite" panose="00000500000000000000" pitchFamily="2" charset="0"/>
              </a:rPr>
              <a:t>orci</a:t>
            </a:r>
            <a:r>
              <a:rPr lang="en-US" sz="2999" spc="59" dirty="0">
                <a:solidFill>
                  <a:srgbClr val="333333"/>
                </a:solidFill>
                <a:latin typeface="Tenorite" panose="00000500000000000000" pitchFamily="2" charset="0"/>
              </a:rPr>
              <a:t> vel </a:t>
            </a:r>
            <a:r>
              <a:rPr lang="en-US" sz="2999" spc="59" dirty="0" err="1">
                <a:solidFill>
                  <a:srgbClr val="333333"/>
                </a:solidFill>
                <a:latin typeface="Tenorite" panose="00000500000000000000" pitchFamily="2" charset="0"/>
              </a:rPr>
              <a:t>hendrerit</a:t>
            </a:r>
            <a:r>
              <a:rPr lang="en-US" sz="2999" spc="59" dirty="0">
                <a:solidFill>
                  <a:srgbClr val="333333"/>
                </a:solidFill>
                <a:latin typeface="Tenorite" panose="00000500000000000000" pitchFamily="2" charset="0"/>
              </a:rPr>
              <a:t> </a:t>
            </a:r>
            <a:r>
              <a:rPr lang="en-US" sz="2999" spc="59" dirty="0" err="1">
                <a:solidFill>
                  <a:srgbClr val="333333"/>
                </a:solidFill>
                <a:latin typeface="Tenorite" panose="00000500000000000000" pitchFamily="2" charset="0"/>
              </a:rPr>
              <a:t>congue</a:t>
            </a:r>
            <a:r>
              <a:rPr lang="en-US" sz="2999" spc="59" dirty="0">
                <a:solidFill>
                  <a:srgbClr val="333333"/>
                </a:solidFill>
                <a:latin typeface="Tenorite" panose="00000500000000000000" pitchFamily="2" charset="0"/>
              </a:rPr>
              <a:t>.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200171" y="-4763"/>
            <a:ext cx="714846" cy="9354396"/>
            <a:chOff x="0" y="-6350"/>
            <a:chExt cx="953128" cy="12472527"/>
          </a:xfrm>
        </p:grpSpPr>
        <p:sp>
          <p:nvSpPr>
            <p:cNvPr id="20" name="TextBox 20"/>
            <p:cNvSpPr txBox="1"/>
            <p:nvPr/>
          </p:nvSpPr>
          <p:spPr>
            <a:xfrm rot="16200000">
              <a:off x="-3148100" y="7499270"/>
              <a:ext cx="7087402" cy="6185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99"/>
                </a:lnSpc>
              </a:pPr>
              <a:r>
                <a:rPr lang="en-US" sz="2499" spc="99" dirty="0">
                  <a:solidFill>
                    <a:srgbClr val="1A8045"/>
                  </a:solidFill>
                  <a:latin typeface="Tenorite" panose="00000500000000000000" pitchFamily="2" charset="0"/>
                </a:rPr>
                <a:t>Uniting &amp; Advocating for Women</a:t>
              </a:r>
            </a:p>
          </p:txBody>
        </p:sp>
        <p:sp>
          <p:nvSpPr>
            <p:cNvPr id="21" name="AutoShape 21"/>
            <p:cNvSpPr/>
            <p:nvPr/>
          </p:nvSpPr>
          <p:spPr>
            <a:xfrm rot="5400000">
              <a:off x="-1541582" y="1965228"/>
              <a:ext cx="3943156" cy="0"/>
            </a:xfrm>
            <a:prstGeom prst="line">
              <a:avLst/>
            </a:prstGeom>
            <a:ln w="12700" cap="flat">
              <a:solidFill>
                <a:srgbClr val="1A8045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0" y="11512201"/>
              <a:ext cx="953128" cy="953976"/>
            </a:xfrm>
            <a:prstGeom prst="rect">
              <a:avLst/>
            </a:prstGeom>
          </p:spPr>
        </p:pic>
      </p:grpSp>
      <p:grpSp>
        <p:nvGrpSpPr>
          <p:cNvPr id="23" name="Group 23"/>
          <p:cNvGrpSpPr/>
          <p:nvPr/>
        </p:nvGrpSpPr>
        <p:grpSpPr>
          <a:xfrm>
            <a:off x="0" y="9421739"/>
            <a:ext cx="17259300" cy="463910"/>
            <a:chOff x="0" y="-161925"/>
            <a:chExt cx="23012400" cy="618545"/>
          </a:xfrm>
        </p:grpSpPr>
        <p:sp>
          <p:nvSpPr>
            <p:cNvPr id="24" name="AutoShape 24"/>
            <p:cNvSpPr/>
            <p:nvPr/>
          </p:nvSpPr>
          <p:spPr>
            <a:xfrm>
              <a:off x="0" y="198967"/>
              <a:ext cx="18749084" cy="0"/>
            </a:xfrm>
            <a:prstGeom prst="line">
              <a:avLst/>
            </a:prstGeom>
            <a:ln w="12700" cap="flat">
              <a:solidFill>
                <a:srgbClr val="1A8045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17569440" y="-161925"/>
              <a:ext cx="5442960" cy="6185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999"/>
                </a:lnSpc>
              </a:pPr>
              <a:r>
                <a:rPr lang="en-US" sz="2499" spc="99" dirty="0">
                  <a:solidFill>
                    <a:srgbClr val="1A8045"/>
                  </a:solidFill>
                  <a:latin typeface="Tenorite" panose="00000500000000000000" pitchFamily="2" charset="0"/>
                </a:rPr>
                <a:t>www.NFBPWC.org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FA316D9-113C-462F-AF3E-A3733B5E6D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FCC6FBC-B20E-4B29-BD04-5BE21A783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2481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753206">
            <a:off x="-1113304" y="4354356"/>
            <a:ext cx="25783492" cy="9586163"/>
          </a:xfrm>
          <a:prstGeom prst="rect">
            <a:avLst/>
          </a:prstGeom>
          <a:solidFill>
            <a:srgbClr val="545454">
              <a:alpha val="4706"/>
            </a:srgbClr>
          </a:solidFill>
        </p:spPr>
      </p:sp>
      <p:sp>
        <p:nvSpPr>
          <p:cNvPr id="3" name="TextBox 3"/>
          <p:cNvSpPr txBox="1"/>
          <p:nvPr/>
        </p:nvSpPr>
        <p:spPr>
          <a:xfrm>
            <a:off x="1827653" y="3443855"/>
            <a:ext cx="5679993" cy="757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</a:pPr>
            <a:r>
              <a:rPr lang="en-US" sz="6000" b="1" spc="-354" dirty="0">
                <a:solidFill>
                  <a:srgbClr val="140A41"/>
                </a:solidFill>
                <a:latin typeface="Tenorite" panose="00000500000000000000" pitchFamily="2" charset="0"/>
              </a:rPr>
              <a:t>HEADER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8595204" y="760571"/>
            <a:ext cx="8281988" cy="8449779"/>
            <a:chOff x="0" y="-123825"/>
            <a:chExt cx="11042650" cy="11266372"/>
          </a:xfrm>
        </p:grpSpPr>
        <p:sp>
          <p:nvSpPr>
            <p:cNvPr id="5" name="TextBox 5"/>
            <p:cNvSpPr txBox="1"/>
            <p:nvPr/>
          </p:nvSpPr>
          <p:spPr>
            <a:xfrm>
              <a:off x="1109783" y="10605135"/>
              <a:ext cx="1143397" cy="5374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000000"/>
                  </a:solidFill>
                  <a:latin typeface="Tenorite" panose="00000500000000000000" pitchFamily="2" charset="0"/>
                </a:rPr>
                <a:t>Item 1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3218617" y="10605135"/>
              <a:ext cx="1143397" cy="5374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400" dirty="0">
                  <a:solidFill>
                    <a:srgbClr val="000000"/>
                  </a:solidFill>
                  <a:latin typeface="Tenorite" panose="00000500000000000000" pitchFamily="2" charset="0"/>
                </a:rPr>
                <a:t>Item 2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5327452" y="10605135"/>
              <a:ext cx="1143397" cy="5374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400" dirty="0">
                  <a:solidFill>
                    <a:srgbClr val="000000"/>
                  </a:solidFill>
                  <a:latin typeface="Tenorite" panose="00000500000000000000" pitchFamily="2" charset="0"/>
                </a:rPr>
                <a:t>Item 3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436288" y="10605135"/>
              <a:ext cx="1143397" cy="5374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000000"/>
                  </a:solidFill>
                  <a:latin typeface="Tenorite" panose="00000500000000000000" pitchFamily="2" charset="0"/>
                </a:rPr>
                <a:t>Item 4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9545122" y="10605135"/>
              <a:ext cx="1143397" cy="5374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000000"/>
                  </a:solidFill>
                  <a:latin typeface="Tenorite" panose="00000500000000000000" pitchFamily="2" charset="0"/>
                </a:rPr>
                <a:t>Item 5</a:t>
              </a:r>
            </a:p>
          </p:txBody>
        </p:sp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755650" y="238760"/>
              <a:ext cx="10287000" cy="10287000"/>
              <a:chOff x="0" y="0"/>
              <a:chExt cx="10287000" cy="10287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-6350"/>
                <a:ext cx="102870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287000" h="127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0" y="2051050"/>
                <a:ext cx="102870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287000" h="127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3" name="Freeform 13"/>
              <p:cNvSpPr/>
              <p:nvPr/>
            </p:nvSpPr>
            <p:spPr>
              <a:xfrm>
                <a:off x="0" y="4108450"/>
                <a:ext cx="102870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287000" h="127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4" name="Freeform 14"/>
              <p:cNvSpPr/>
              <p:nvPr/>
            </p:nvSpPr>
            <p:spPr>
              <a:xfrm>
                <a:off x="0" y="6165850"/>
                <a:ext cx="102870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287000" h="127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5" name="Freeform 15"/>
              <p:cNvSpPr/>
              <p:nvPr/>
            </p:nvSpPr>
            <p:spPr>
              <a:xfrm>
                <a:off x="0" y="8223250"/>
                <a:ext cx="102870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287000" h="127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6" name="Freeform 16"/>
              <p:cNvSpPr/>
              <p:nvPr/>
            </p:nvSpPr>
            <p:spPr>
              <a:xfrm>
                <a:off x="0" y="10280650"/>
                <a:ext cx="102870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287000" h="127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17" name="TextBox 17"/>
            <p:cNvSpPr txBox="1"/>
            <p:nvPr/>
          </p:nvSpPr>
          <p:spPr>
            <a:xfrm>
              <a:off x="0" y="-123825"/>
              <a:ext cx="552451" cy="5374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359"/>
                </a:lnSpc>
              </a:pPr>
              <a:r>
                <a:rPr lang="en-US" sz="2400" dirty="0">
                  <a:solidFill>
                    <a:srgbClr val="000000"/>
                  </a:solidFill>
                  <a:latin typeface="Tenorite" panose="00000500000000000000" pitchFamily="2" charset="0"/>
                </a:rPr>
                <a:t>50 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1933575"/>
              <a:ext cx="552451" cy="5374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359"/>
                </a:lnSpc>
              </a:pPr>
              <a:r>
                <a:rPr lang="en-US" sz="2400">
                  <a:solidFill>
                    <a:srgbClr val="000000"/>
                  </a:solidFill>
                  <a:latin typeface="Tenorite" panose="00000500000000000000" pitchFamily="2" charset="0"/>
                </a:rPr>
                <a:t>40 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3990975"/>
              <a:ext cx="552451" cy="5374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359"/>
                </a:lnSpc>
              </a:pPr>
              <a:r>
                <a:rPr lang="en-US" sz="2400">
                  <a:solidFill>
                    <a:srgbClr val="000000"/>
                  </a:solidFill>
                  <a:latin typeface="Tenorite" panose="00000500000000000000" pitchFamily="2" charset="0"/>
                </a:rPr>
                <a:t>30 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6048375"/>
              <a:ext cx="552451" cy="5374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359"/>
                </a:lnSpc>
              </a:pPr>
              <a:r>
                <a:rPr lang="en-US" sz="2400" dirty="0">
                  <a:solidFill>
                    <a:srgbClr val="000000"/>
                  </a:solidFill>
                  <a:latin typeface="Tenorite" panose="00000500000000000000" pitchFamily="2" charset="0"/>
                </a:rPr>
                <a:t>20 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8105775"/>
              <a:ext cx="552451" cy="5374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359"/>
                </a:lnSpc>
              </a:pPr>
              <a:r>
                <a:rPr lang="en-US" sz="2400">
                  <a:solidFill>
                    <a:srgbClr val="000000"/>
                  </a:solidFill>
                  <a:latin typeface="Tenorite" panose="00000500000000000000" pitchFamily="2" charset="0"/>
                </a:rPr>
                <a:t>10 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212725" y="10163175"/>
              <a:ext cx="339725" cy="5374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359"/>
                </a:lnSpc>
              </a:pPr>
              <a:r>
                <a:rPr lang="en-US" sz="2400">
                  <a:solidFill>
                    <a:srgbClr val="000000"/>
                  </a:solidFill>
                  <a:latin typeface="Tenorite" panose="00000500000000000000" pitchFamily="2" charset="0"/>
                </a:rPr>
                <a:t>0 </a:t>
              </a:r>
            </a:p>
          </p:txBody>
        </p:sp>
        <p:grpSp>
          <p:nvGrpSpPr>
            <p:cNvPr id="23" name="Group 23"/>
            <p:cNvGrpSpPr>
              <a:grpSpLocks noChangeAspect="1"/>
            </p:cNvGrpSpPr>
            <p:nvPr/>
          </p:nvGrpSpPr>
          <p:grpSpPr>
            <a:xfrm>
              <a:off x="755650" y="238760"/>
              <a:ext cx="10287000" cy="10287000"/>
              <a:chOff x="0" y="0"/>
              <a:chExt cx="10287000" cy="10287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-1732" y="8216863"/>
                <a:ext cx="1855125" cy="2070137"/>
              </a:xfrm>
              <a:custGeom>
                <a:avLst/>
                <a:gdLst/>
                <a:ahLst/>
                <a:cxnLst/>
                <a:rect l="l" t="t" r="r" b="b"/>
                <a:pathLst>
                  <a:path w="1855125" h="2070137">
                    <a:moveTo>
                      <a:pt x="1732" y="2070137"/>
                    </a:moveTo>
                    <a:lnTo>
                      <a:pt x="1732" y="154520"/>
                    </a:lnTo>
                    <a:cubicBezTo>
                      <a:pt x="0" y="114144"/>
                      <a:pt x="14838" y="74814"/>
                      <a:pt x="42809" y="45644"/>
                    </a:cubicBezTo>
                    <a:cubicBezTo>
                      <a:pt x="70779" y="16476"/>
                      <a:pt x="109452" y="0"/>
                      <a:pt x="149865" y="37"/>
                    </a:cubicBezTo>
                    <a:lnTo>
                      <a:pt x="1705259" y="37"/>
                    </a:lnTo>
                    <a:cubicBezTo>
                      <a:pt x="1745672" y="0"/>
                      <a:pt x="1784345" y="16476"/>
                      <a:pt x="1812315" y="45644"/>
                    </a:cubicBezTo>
                    <a:cubicBezTo>
                      <a:pt x="1840286" y="74814"/>
                      <a:pt x="1855124" y="114144"/>
                      <a:pt x="1853392" y="154520"/>
                    </a:cubicBezTo>
                    <a:lnTo>
                      <a:pt x="1853392" y="2070137"/>
                    </a:lnTo>
                    <a:close/>
                  </a:path>
                </a:pathLst>
              </a:custGeom>
              <a:solidFill>
                <a:srgbClr val="2D8BBA"/>
              </a:solidFill>
            </p:spPr>
          </p:sp>
          <p:sp>
            <p:nvSpPr>
              <p:cNvPr id="25" name="Freeform 25"/>
              <p:cNvSpPr/>
              <p:nvPr/>
            </p:nvSpPr>
            <p:spPr>
              <a:xfrm>
                <a:off x="2108835" y="6165850"/>
                <a:ext cx="1851660" cy="4121150"/>
              </a:xfrm>
              <a:custGeom>
                <a:avLst/>
                <a:gdLst/>
                <a:ahLst/>
                <a:cxnLst/>
                <a:rect l="l" t="t" r="r" b="b"/>
                <a:pathLst>
                  <a:path w="1851660" h="4121150">
                    <a:moveTo>
                      <a:pt x="0" y="4121150"/>
                    </a:moveTo>
                    <a:lnTo>
                      <a:pt x="0" y="148133"/>
                    </a:lnTo>
                    <a:cubicBezTo>
                      <a:pt x="0" y="108846"/>
                      <a:pt x="15607" y="71167"/>
                      <a:pt x="43387" y="43387"/>
                    </a:cubicBezTo>
                    <a:cubicBezTo>
                      <a:pt x="71167" y="15607"/>
                      <a:pt x="108846" y="0"/>
                      <a:pt x="148133" y="0"/>
                    </a:cubicBezTo>
                    <a:lnTo>
                      <a:pt x="1703527" y="0"/>
                    </a:lnTo>
                    <a:cubicBezTo>
                      <a:pt x="1742814" y="0"/>
                      <a:pt x="1780493" y="15607"/>
                      <a:pt x="1808273" y="43387"/>
                    </a:cubicBezTo>
                    <a:cubicBezTo>
                      <a:pt x="1836053" y="71167"/>
                      <a:pt x="1851660" y="108846"/>
                      <a:pt x="1851660" y="148133"/>
                    </a:cubicBezTo>
                    <a:lnTo>
                      <a:pt x="1851660" y="4121150"/>
                    </a:lnTo>
                    <a:close/>
                  </a:path>
                </a:pathLst>
              </a:custGeom>
              <a:solidFill>
                <a:srgbClr val="2D8BBA"/>
              </a:solidFill>
            </p:spPr>
          </p:sp>
          <p:sp>
            <p:nvSpPr>
              <p:cNvPr id="26" name="Freeform 26"/>
              <p:cNvSpPr/>
              <p:nvPr/>
            </p:nvSpPr>
            <p:spPr>
              <a:xfrm>
                <a:off x="4217670" y="4108450"/>
                <a:ext cx="1851660" cy="6178550"/>
              </a:xfrm>
              <a:custGeom>
                <a:avLst/>
                <a:gdLst/>
                <a:ahLst/>
                <a:cxnLst/>
                <a:rect l="l" t="t" r="r" b="b"/>
                <a:pathLst>
                  <a:path w="1851660" h="6178550">
                    <a:moveTo>
                      <a:pt x="0" y="6178550"/>
                    </a:moveTo>
                    <a:lnTo>
                      <a:pt x="0" y="148133"/>
                    </a:lnTo>
                    <a:cubicBezTo>
                      <a:pt x="0" y="108846"/>
                      <a:pt x="15607" y="71167"/>
                      <a:pt x="43387" y="43387"/>
                    </a:cubicBezTo>
                    <a:cubicBezTo>
                      <a:pt x="71167" y="15607"/>
                      <a:pt x="108846" y="0"/>
                      <a:pt x="148133" y="0"/>
                    </a:cubicBezTo>
                    <a:lnTo>
                      <a:pt x="1703527" y="0"/>
                    </a:lnTo>
                    <a:cubicBezTo>
                      <a:pt x="1742814" y="0"/>
                      <a:pt x="1780493" y="15607"/>
                      <a:pt x="1808273" y="43387"/>
                    </a:cubicBezTo>
                    <a:cubicBezTo>
                      <a:pt x="1836053" y="71167"/>
                      <a:pt x="1851660" y="108846"/>
                      <a:pt x="1851660" y="148133"/>
                    </a:cubicBezTo>
                    <a:lnTo>
                      <a:pt x="1851660" y="6178550"/>
                    </a:lnTo>
                    <a:close/>
                  </a:path>
                </a:pathLst>
              </a:custGeom>
              <a:solidFill>
                <a:srgbClr val="2D8BBA"/>
              </a:solidFill>
            </p:spPr>
          </p:sp>
          <p:sp>
            <p:nvSpPr>
              <p:cNvPr id="27" name="Freeform 27"/>
              <p:cNvSpPr/>
              <p:nvPr/>
            </p:nvSpPr>
            <p:spPr>
              <a:xfrm>
                <a:off x="6326505" y="2051050"/>
                <a:ext cx="1851660" cy="8235950"/>
              </a:xfrm>
              <a:custGeom>
                <a:avLst/>
                <a:gdLst/>
                <a:ahLst/>
                <a:cxnLst/>
                <a:rect l="l" t="t" r="r" b="b"/>
                <a:pathLst>
                  <a:path w="1851660" h="8235950">
                    <a:moveTo>
                      <a:pt x="0" y="8235950"/>
                    </a:moveTo>
                    <a:lnTo>
                      <a:pt x="0" y="148133"/>
                    </a:lnTo>
                    <a:cubicBezTo>
                      <a:pt x="0" y="108845"/>
                      <a:pt x="15607" y="71167"/>
                      <a:pt x="43387" y="43387"/>
                    </a:cubicBezTo>
                    <a:cubicBezTo>
                      <a:pt x="71167" y="15607"/>
                      <a:pt x="108846" y="0"/>
                      <a:pt x="148133" y="0"/>
                    </a:cubicBezTo>
                    <a:lnTo>
                      <a:pt x="1703527" y="0"/>
                    </a:lnTo>
                    <a:cubicBezTo>
                      <a:pt x="1742815" y="0"/>
                      <a:pt x="1780492" y="15607"/>
                      <a:pt x="1808273" y="43387"/>
                    </a:cubicBezTo>
                    <a:cubicBezTo>
                      <a:pt x="1836053" y="71167"/>
                      <a:pt x="1851660" y="108845"/>
                      <a:pt x="1851660" y="148133"/>
                    </a:cubicBezTo>
                    <a:lnTo>
                      <a:pt x="1851660" y="8235950"/>
                    </a:lnTo>
                    <a:close/>
                  </a:path>
                </a:pathLst>
              </a:custGeom>
              <a:solidFill>
                <a:srgbClr val="2D8BBA"/>
              </a:solidFill>
            </p:spPr>
          </p:sp>
          <p:sp>
            <p:nvSpPr>
              <p:cNvPr id="28" name="Freeform 28"/>
              <p:cNvSpPr/>
              <p:nvPr/>
            </p:nvSpPr>
            <p:spPr>
              <a:xfrm>
                <a:off x="8435340" y="-6350"/>
                <a:ext cx="1851660" cy="10293350"/>
              </a:xfrm>
              <a:custGeom>
                <a:avLst/>
                <a:gdLst/>
                <a:ahLst/>
                <a:cxnLst/>
                <a:rect l="l" t="t" r="r" b="b"/>
                <a:pathLst>
                  <a:path w="1851660" h="10293350">
                    <a:moveTo>
                      <a:pt x="0" y="10293350"/>
                    </a:moveTo>
                    <a:lnTo>
                      <a:pt x="0" y="148133"/>
                    </a:lnTo>
                    <a:cubicBezTo>
                      <a:pt x="0" y="108846"/>
                      <a:pt x="15607" y="71167"/>
                      <a:pt x="43387" y="43387"/>
                    </a:cubicBezTo>
                    <a:cubicBezTo>
                      <a:pt x="71168" y="15607"/>
                      <a:pt x="108845" y="0"/>
                      <a:pt x="148133" y="0"/>
                    </a:cubicBezTo>
                    <a:lnTo>
                      <a:pt x="1703527" y="0"/>
                    </a:lnTo>
                    <a:cubicBezTo>
                      <a:pt x="1742815" y="0"/>
                      <a:pt x="1780492" y="15607"/>
                      <a:pt x="1808273" y="43387"/>
                    </a:cubicBezTo>
                    <a:cubicBezTo>
                      <a:pt x="1836053" y="71167"/>
                      <a:pt x="1851660" y="108846"/>
                      <a:pt x="1851660" y="148133"/>
                    </a:cubicBezTo>
                    <a:lnTo>
                      <a:pt x="1851660" y="10293350"/>
                    </a:lnTo>
                    <a:close/>
                  </a:path>
                </a:pathLst>
              </a:custGeom>
              <a:solidFill>
                <a:srgbClr val="2D8BBA"/>
              </a:solidFill>
            </p:spPr>
          </p:sp>
          <p:sp>
            <p:nvSpPr>
              <p:cNvPr id="29" name="Freeform 29"/>
              <p:cNvSpPr/>
              <p:nvPr/>
            </p:nvSpPr>
            <p:spPr>
              <a:xfrm>
                <a:off x="0" y="9251950"/>
                <a:ext cx="1851660" cy="1035050"/>
              </a:xfrm>
              <a:custGeom>
                <a:avLst/>
                <a:gdLst/>
                <a:ahLst/>
                <a:cxnLst/>
                <a:rect l="l" t="t" r="r" b="b"/>
                <a:pathLst>
                  <a:path w="1851660" h="1035050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1035050"/>
                    </a:lnTo>
                    <a:lnTo>
                      <a:pt x="0" y="1035050"/>
                    </a:lnTo>
                    <a:close/>
                  </a:path>
                </a:pathLst>
              </a:custGeom>
              <a:solidFill>
                <a:srgbClr val="41B8D5"/>
              </a:solidFill>
            </p:spPr>
          </p:sp>
          <p:sp>
            <p:nvSpPr>
              <p:cNvPr id="30" name="Freeform 30"/>
              <p:cNvSpPr/>
              <p:nvPr/>
            </p:nvSpPr>
            <p:spPr>
              <a:xfrm>
                <a:off x="2108835" y="6990080"/>
                <a:ext cx="1851660" cy="3296920"/>
              </a:xfrm>
              <a:custGeom>
                <a:avLst/>
                <a:gdLst/>
                <a:ahLst/>
                <a:cxnLst/>
                <a:rect l="l" t="t" r="r" b="b"/>
                <a:pathLst>
                  <a:path w="1851660" h="3296920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3296920"/>
                    </a:lnTo>
                    <a:lnTo>
                      <a:pt x="0" y="3296920"/>
                    </a:lnTo>
                    <a:close/>
                  </a:path>
                </a:pathLst>
              </a:custGeom>
              <a:solidFill>
                <a:srgbClr val="41B8D5"/>
              </a:solidFill>
            </p:spPr>
          </p:sp>
          <p:sp>
            <p:nvSpPr>
              <p:cNvPr id="31" name="Freeform 31"/>
              <p:cNvSpPr/>
              <p:nvPr/>
            </p:nvSpPr>
            <p:spPr>
              <a:xfrm>
                <a:off x="4217670" y="5138208"/>
                <a:ext cx="1851660" cy="5148792"/>
              </a:xfrm>
              <a:custGeom>
                <a:avLst/>
                <a:gdLst/>
                <a:ahLst/>
                <a:cxnLst/>
                <a:rect l="l" t="t" r="r" b="b"/>
                <a:pathLst>
                  <a:path w="1851660" h="5148792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5148792"/>
                    </a:lnTo>
                    <a:lnTo>
                      <a:pt x="0" y="5148792"/>
                    </a:lnTo>
                    <a:close/>
                  </a:path>
                </a:pathLst>
              </a:custGeom>
              <a:solidFill>
                <a:srgbClr val="41B8D5"/>
              </a:solidFill>
            </p:spPr>
          </p:sp>
          <p:sp>
            <p:nvSpPr>
              <p:cNvPr id="32" name="Freeform 32"/>
              <p:cNvSpPr/>
              <p:nvPr/>
            </p:nvSpPr>
            <p:spPr>
              <a:xfrm>
                <a:off x="6326505" y="3698240"/>
                <a:ext cx="1851660" cy="6588760"/>
              </a:xfrm>
              <a:custGeom>
                <a:avLst/>
                <a:gdLst/>
                <a:ahLst/>
                <a:cxnLst/>
                <a:rect l="l" t="t" r="r" b="b"/>
                <a:pathLst>
                  <a:path w="1851660" h="6588760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6588760"/>
                    </a:lnTo>
                    <a:lnTo>
                      <a:pt x="0" y="6588760"/>
                    </a:lnTo>
                    <a:close/>
                  </a:path>
                </a:pathLst>
              </a:custGeom>
              <a:solidFill>
                <a:srgbClr val="41B8D5"/>
              </a:solidFill>
            </p:spPr>
          </p:sp>
          <p:sp>
            <p:nvSpPr>
              <p:cNvPr id="33" name="Freeform 33"/>
              <p:cNvSpPr/>
              <p:nvPr/>
            </p:nvSpPr>
            <p:spPr>
              <a:xfrm>
                <a:off x="8435340" y="1640586"/>
                <a:ext cx="1851660" cy="8646414"/>
              </a:xfrm>
              <a:custGeom>
                <a:avLst/>
                <a:gdLst/>
                <a:ahLst/>
                <a:cxnLst/>
                <a:rect l="l" t="t" r="r" b="b"/>
                <a:pathLst>
                  <a:path w="1851660" h="8646414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8646414"/>
                    </a:lnTo>
                    <a:lnTo>
                      <a:pt x="0" y="8646414"/>
                    </a:lnTo>
                    <a:close/>
                  </a:path>
                </a:pathLst>
              </a:custGeom>
              <a:solidFill>
                <a:srgbClr val="41B8D5"/>
              </a:solidFill>
            </p:spPr>
          </p:sp>
          <p:sp>
            <p:nvSpPr>
              <p:cNvPr id="34" name="Freeform 34"/>
              <p:cNvSpPr/>
              <p:nvPr/>
            </p:nvSpPr>
            <p:spPr>
              <a:xfrm>
                <a:off x="0" y="10287000"/>
                <a:ext cx="185166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851660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CE5E8"/>
              </a:solidFill>
            </p:spPr>
          </p:sp>
          <p:sp>
            <p:nvSpPr>
              <p:cNvPr id="35" name="Freeform 35"/>
              <p:cNvSpPr/>
              <p:nvPr/>
            </p:nvSpPr>
            <p:spPr>
              <a:xfrm>
                <a:off x="2108835" y="8638540"/>
                <a:ext cx="1851660" cy="1648460"/>
              </a:xfrm>
              <a:custGeom>
                <a:avLst/>
                <a:gdLst/>
                <a:ahLst/>
                <a:cxnLst/>
                <a:rect l="l" t="t" r="r" b="b"/>
                <a:pathLst>
                  <a:path w="1851660" h="1648460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1648460"/>
                    </a:lnTo>
                    <a:lnTo>
                      <a:pt x="0" y="1648460"/>
                    </a:lnTo>
                    <a:close/>
                  </a:path>
                </a:pathLst>
              </a:custGeom>
              <a:solidFill>
                <a:srgbClr val="6CE5E8"/>
              </a:solidFill>
            </p:spPr>
          </p:sp>
          <p:sp>
            <p:nvSpPr>
              <p:cNvPr id="36" name="Freeform 36"/>
              <p:cNvSpPr/>
              <p:nvPr/>
            </p:nvSpPr>
            <p:spPr>
              <a:xfrm>
                <a:off x="4217670" y="7197725"/>
                <a:ext cx="1851660" cy="3089275"/>
              </a:xfrm>
              <a:custGeom>
                <a:avLst/>
                <a:gdLst/>
                <a:ahLst/>
                <a:cxnLst/>
                <a:rect l="l" t="t" r="r" b="b"/>
                <a:pathLst>
                  <a:path w="1851660" h="3089275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3089275"/>
                    </a:lnTo>
                    <a:lnTo>
                      <a:pt x="0" y="3089275"/>
                    </a:lnTo>
                    <a:close/>
                  </a:path>
                </a:pathLst>
              </a:custGeom>
              <a:solidFill>
                <a:srgbClr val="6CE5E8"/>
              </a:solidFill>
            </p:spPr>
          </p:sp>
          <p:sp>
            <p:nvSpPr>
              <p:cNvPr id="37" name="Freeform 37"/>
              <p:cNvSpPr/>
              <p:nvPr/>
            </p:nvSpPr>
            <p:spPr>
              <a:xfrm>
                <a:off x="6326505" y="6580822"/>
                <a:ext cx="1851660" cy="3706178"/>
              </a:xfrm>
              <a:custGeom>
                <a:avLst/>
                <a:gdLst/>
                <a:ahLst/>
                <a:cxnLst/>
                <a:rect l="l" t="t" r="r" b="b"/>
                <a:pathLst>
                  <a:path w="1851660" h="3706178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3706178"/>
                    </a:lnTo>
                    <a:lnTo>
                      <a:pt x="0" y="3706178"/>
                    </a:lnTo>
                    <a:close/>
                  </a:path>
                </a:pathLst>
              </a:custGeom>
              <a:solidFill>
                <a:srgbClr val="6CE5E8"/>
              </a:solidFill>
            </p:spPr>
          </p:sp>
          <p:sp>
            <p:nvSpPr>
              <p:cNvPr id="38" name="Freeform 38"/>
              <p:cNvSpPr/>
              <p:nvPr/>
            </p:nvSpPr>
            <p:spPr>
              <a:xfrm>
                <a:off x="8435340" y="5757926"/>
                <a:ext cx="1851660" cy="4529074"/>
              </a:xfrm>
              <a:custGeom>
                <a:avLst/>
                <a:gdLst/>
                <a:ahLst/>
                <a:cxnLst/>
                <a:rect l="l" t="t" r="r" b="b"/>
                <a:pathLst>
                  <a:path w="1851660" h="4529074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4529074"/>
                    </a:lnTo>
                    <a:lnTo>
                      <a:pt x="0" y="4529074"/>
                    </a:lnTo>
                    <a:close/>
                  </a:path>
                </a:pathLst>
              </a:custGeom>
              <a:solidFill>
                <a:srgbClr val="6CE5E8"/>
              </a:solidFill>
            </p:spPr>
          </p:sp>
        </p:grpSp>
      </p:grpSp>
      <p:sp>
        <p:nvSpPr>
          <p:cNvPr id="39" name="AutoShape 39"/>
          <p:cNvSpPr/>
          <p:nvPr/>
        </p:nvSpPr>
        <p:spPr>
          <a:xfrm>
            <a:off x="1827653" y="2945296"/>
            <a:ext cx="1386321" cy="0"/>
          </a:xfrm>
          <a:prstGeom prst="line">
            <a:avLst/>
          </a:prstGeom>
          <a:ln w="76200" cap="flat">
            <a:solidFill>
              <a:srgbClr val="1A8045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0" name="Group 40"/>
          <p:cNvGrpSpPr/>
          <p:nvPr/>
        </p:nvGrpSpPr>
        <p:grpSpPr>
          <a:xfrm>
            <a:off x="200171" y="-4763"/>
            <a:ext cx="714846" cy="9354396"/>
            <a:chOff x="0" y="-6350"/>
            <a:chExt cx="953128" cy="12472527"/>
          </a:xfrm>
        </p:grpSpPr>
        <p:sp>
          <p:nvSpPr>
            <p:cNvPr id="41" name="TextBox 41"/>
            <p:cNvSpPr txBox="1"/>
            <p:nvPr/>
          </p:nvSpPr>
          <p:spPr>
            <a:xfrm rot="16200000">
              <a:off x="-3148100" y="7496450"/>
              <a:ext cx="7087402" cy="6241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99"/>
                </a:lnSpc>
              </a:pPr>
              <a:r>
                <a:rPr lang="en-US" sz="2499" spc="99" dirty="0">
                  <a:solidFill>
                    <a:srgbClr val="1A8045"/>
                  </a:solidFill>
                  <a:latin typeface="Tenorite" panose="00000500000000000000" pitchFamily="2" charset="0"/>
                </a:rPr>
                <a:t>Uniting &amp; Advocating for Women</a:t>
              </a:r>
            </a:p>
          </p:txBody>
        </p:sp>
        <p:sp>
          <p:nvSpPr>
            <p:cNvPr id="42" name="AutoShape 42"/>
            <p:cNvSpPr/>
            <p:nvPr/>
          </p:nvSpPr>
          <p:spPr>
            <a:xfrm rot="5400000">
              <a:off x="-1541582" y="1965228"/>
              <a:ext cx="3943156" cy="0"/>
            </a:xfrm>
            <a:prstGeom prst="line">
              <a:avLst/>
            </a:prstGeom>
            <a:ln w="12700" cap="flat">
              <a:solidFill>
                <a:srgbClr val="1A8045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43" name="Picture 4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0" y="11512201"/>
              <a:ext cx="953128" cy="953976"/>
            </a:xfrm>
            <a:prstGeom prst="rect">
              <a:avLst/>
            </a:prstGeom>
          </p:spPr>
        </p:pic>
      </p:grpSp>
      <p:grpSp>
        <p:nvGrpSpPr>
          <p:cNvPr id="44" name="Group 44"/>
          <p:cNvGrpSpPr/>
          <p:nvPr/>
        </p:nvGrpSpPr>
        <p:grpSpPr>
          <a:xfrm>
            <a:off x="0" y="9421739"/>
            <a:ext cx="17259300" cy="463910"/>
            <a:chOff x="0" y="-161925"/>
            <a:chExt cx="23012400" cy="618545"/>
          </a:xfrm>
        </p:grpSpPr>
        <p:sp>
          <p:nvSpPr>
            <p:cNvPr id="45" name="AutoShape 45"/>
            <p:cNvSpPr/>
            <p:nvPr/>
          </p:nvSpPr>
          <p:spPr>
            <a:xfrm>
              <a:off x="0" y="198967"/>
              <a:ext cx="18749084" cy="0"/>
            </a:xfrm>
            <a:prstGeom prst="line">
              <a:avLst/>
            </a:prstGeom>
            <a:ln w="12700" cap="flat">
              <a:solidFill>
                <a:srgbClr val="1A8045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6" name="TextBox 46"/>
            <p:cNvSpPr txBox="1"/>
            <p:nvPr/>
          </p:nvSpPr>
          <p:spPr>
            <a:xfrm>
              <a:off x="17569440" y="-161925"/>
              <a:ext cx="5442960" cy="6185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999"/>
                </a:lnSpc>
              </a:pPr>
              <a:r>
                <a:rPr lang="en-US" sz="2499" spc="99" dirty="0">
                  <a:solidFill>
                    <a:srgbClr val="1A8045"/>
                  </a:solidFill>
                  <a:latin typeface="Tenorite" panose="00000500000000000000" pitchFamily="2" charset="0"/>
                </a:rPr>
                <a:t>www.NFBPWC.org</a:t>
              </a:r>
            </a:p>
          </p:txBody>
        </p:sp>
      </p:grpSp>
      <p:sp>
        <p:nvSpPr>
          <p:cNvPr id="47" name="TextBox 47"/>
          <p:cNvSpPr txBox="1"/>
          <p:nvPr/>
        </p:nvSpPr>
        <p:spPr>
          <a:xfrm>
            <a:off x="1827653" y="4764020"/>
            <a:ext cx="5207458" cy="2463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80"/>
              </a:lnSpc>
            </a:pP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Lorem ipsum dolor sit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amet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,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consectetur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adipiscing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elit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.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Etiam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vulputate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,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orci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 vel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hendrerit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congue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,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lacus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lectus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mollis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mauris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,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quis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.</a:t>
            </a:r>
          </a:p>
        </p:txBody>
      </p:sp>
      <p:sp>
        <p:nvSpPr>
          <p:cNvPr id="48" name="AutoShape 48"/>
          <p:cNvSpPr/>
          <p:nvPr/>
        </p:nvSpPr>
        <p:spPr>
          <a:xfrm>
            <a:off x="1028700" y="-675827"/>
            <a:ext cx="16230600" cy="1062542"/>
          </a:xfrm>
          <a:prstGeom prst="rect">
            <a:avLst/>
          </a:prstGeom>
          <a:solidFill>
            <a:srgbClr val="140A41"/>
          </a:solidFill>
        </p:spPr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25218" y="1770959"/>
            <a:ext cx="7428360" cy="6745082"/>
            <a:chOff x="0" y="0"/>
            <a:chExt cx="9904480" cy="8993443"/>
          </a:xfrm>
        </p:grpSpPr>
        <p:grpSp>
          <p:nvGrpSpPr>
            <p:cNvPr id="3" name="Group 3"/>
            <p:cNvGrpSpPr>
              <a:grpSpLocks noChangeAspect="1"/>
            </p:cNvGrpSpPr>
            <p:nvPr/>
          </p:nvGrpSpPr>
          <p:grpSpPr>
            <a:xfrm>
              <a:off x="1261069" y="0"/>
              <a:ext cx="8435334" cy="8435334"/>
              <a:chOff x="0" y="0"/>
              <a:chExt cx="10287000" cy="102870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6350" y="0"/>
                <a:ext cx="10299700" cy="10287000"/>
              </a:xfrm>
              <a:custGeom>
                <a:avLst/>
                <a:gdLst/>
                <a:ahLst/>
                <a:cxnLst/>
                <a:rect l="l" t="t" r="r" b="b"/>
                <a:pathLst>
                  <a:path w="10299700" h="10287000">
                    <a:moveTo>
                      <a:pt x="0" y="0"/>
                    </a:moveTo>
                    <a:lnTo>
                      <a:pt x="12700" y="0"/>
                    </a:lnTo>
                    <a:lnTo>
                      <a:pt x="12700" y="10287000"/>
                    </a:lnTo>
                    <a:lnTo>
                      <a:pt x="0" y="10287000"/>
                    </a:lnTo>
                    <a:close/>
                    <a:moveTo>
                      <a:pt x="3429000" y="0"/>
                    </a:moveTo>
                    <a:lnTo>
                      <a:pt x="3441700" y="0"/>
                    </a:lnTo>
                    <a:lnTo>
                      <a:pt x="3441700" y="10287000"/>
                    </a:lnTo>
                    <a:lnTo>
                      <a:pt x="3429000" y="10287000"/>
                    </a:lnTo>
                    <a:close/>
                    <a:moveTo>
                      <a:pt x="6858000" y="0"/>
                    </a:moveTo>
                    <a:lnTo>
                      <a:pt x="6870700" y="0"/>
                    </a:lnTo>
                    <a:lnTo>
                      <a:pt x="6870700" y="10287000"/>
                    </a:lnTo>
                    <a:lnTo>
                      <a:pt x="6858000" y="10287000"/>
                    </a:lnTo>
                    <a:close/>
                    <a:moveTo>
                      <a:pt x="10287000" y="0"/>
                    </a:moveTo>
                    <a:lnTo>
                      <a:pt x="10299700" y="0"/>
                    </a:lnTo>
                    <a:lnTo>
                      <a:pt x="10299700" y="10287000"/>
                    </a:lnTo>
                    <a:lnTo>
                      <a:pt x="10287000" y="102870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1156848" y="8554333"/>
              <a:ext cx="208443" cy="4391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55"/>
                </a:lnSpc>
              </a:pPr>
              <a:r>
                <a:rPr lang="en-US" sz="1967">
                  <a:solidFill>
                    <a:srgbClr val="000000"/>
                  </a:solidFill>
                  <a:latin typeface="Tenorite" panose="00000500000000000000" pitchFamily="2" charset="0"/>
                </a:rPr>
                <a:t>0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3867822" y="8554333"/>
              <a:ext cx="410051" cy="4391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55"/>
                </a:lnSpc>
              </a:pPr>
              <a:r>
                <a:rPr lang="en-US" sz="1967">
                  <a:solidFill>
                    <a:srgbClr val="000000"/>
                  </a:solidFill>
                  <a:latin typeface="Tenorite" panose="00000500000000000000" pitchFamily="2" charset="0"/>
                </a:rPr>
                <a:t>20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6673498" y="8554333"/>
              <a:ext cx="422255" cy="4391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55"/>
                </a:lnSpc>
              </a:pPr>
              <a:r>
                <a:rPr lang="en-US" sz="1967">
                  <a:solidFill>
                    <a:srgbClr val="000000"/>
                  </a:solidFill>
                  <a:latin typeface="Tenorite" panose="00000500000000000000" pitchFamily="2" charset="0"/>
                </a:rPr>
                <a:t>40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9488327" y="8554333"/>
              <a:ext cx="416153" cy="4391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55"/>
                </a:lnSpc>
              </a:pPr>
              <a:r>
                <a:rPr lang="en-US" sz="1967">
                  <a:solidFill>
                    <a:srgbClr val="000000"/>
                  </a:solidFill>
                  <a:latin typeface="Tenorite" panose="00000500000000000000" pitchFamily="2" charset="0"/>
                </a:rPr>
                <a:t>60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66877" y="705608"/>
              <a:ext cx="1027568" cy="4391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755"/>
                </a:lnSpc>
              </a:pPr>
              <a:r>
                <a:rPr lang="en-US" sz="1967" dirty="0">
                  <a:solidFill>
                    <a:srgbClr val="000000"/>
                  </a:solidFill>
                  <a:latin typeface="Tenorite" panose="00000500000000000000" pitchFamily="2" charset="0"/>
                </a:rPr>
                <a:t>Item 1 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2448" y="2884736"/>
              <a:ext cx="1081998" cy="4391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755"/>
                </a:lnSpc>
              </a:pPr>
              <a:r>
                <a:rPr lang="en-US" sz="1967" dirty="0">
                  <a:solidFill>
                    <a:srgbClr val="000000"/>
                  </a:solidFill>
                  <a:latin typeface="Tenorite" panose="00000500000000000000" pitchFamily="2" charset="0"/>
                </a:rPr>
                <a:t>Item 2 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953" y="5063864"/>
              <a:ext cx="1092493" cy="4391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755"/>
                </a:lnSpc>
              </a:pPr>
              <a:r>
                <a:rPr lang="en-US" sz="1967">
                  <a:solidFill>
                    <a:srgbClr val="000000"/>
                  </a:solidFill>
                  <a:latin typeface="Tenorite" panose="00000500000000000000" pitchFamily="2" charset="0"/>
                </a:rPr>
                <a:t>Item 3 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7242992"/>
              <a:ext cx="1094446" cy="4391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755"/>
                </a:lnSpc>
              </a:pPr>
              <a:r>
                <a:rPr lang="en-US" sz="1967">
                  <a:solidFill>
                    <a:srgbClr val="000000"/>
                  </a:solidFill>
                  <a:latin typeface="Tenorite" panose="00000500000000000000" pitchFamily="2" charset="0"/>
                </a:rPr>
                <a:t>Item 4 </a:t>
              </a:r>
            </a:p>
          </p:txBody>
        </p:sp>
        <p:grpSp>
          <p:nvGrpSpPr>
            <p:cNvPr id="13" name="Group 13"/>
            <p:cNvGrpSpPr>
              <a:grpSpLocks noChangeAspect="1"/>
            </p:cNvGrpSpPr>
            <p:nvPr/>
          </p:nvGrpSpPr>
          <p:grpSpPr>
            <a:xfrm>
              <a:off x="1261069" y="0"/>
              <a:ext cx="8435334" cy="8435334"/>
              <a:chOff x="0" y="0"/>
              <a:chExt cx="10287000" cy="10287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5149850" cy="2314575"/>
              </a:xfrm>
              <a:custGeom>
                <a:avLst/>
                <a:gdLst/>
                <a:ahLst/>
                <a:cxnLst/>
                <a:rect l="l" t="t" r="r" b="b"/>
                <a:pathLst>
                  <a:path w="5149850" h="2314575">
                    <a:moveTo>
                      <a:pt x="0" y="0"/>
                    </a:moveTo>
                    <a:lnTo>
                      <a:pt x="4964684" y="0"/>
                    </a:lnTo>
                    <a:cubicBezTo>
                      <a:pt x="5066948" y="0"/>
                      <a:pt x="5149850" y="82902"/>
                      <a:pt x="5149850" y="185166"/>
                    </a:cubicBezTo>
                    <a:lnTo>
                      <a:pt x="5149850" y="2129409"/>
                    </a:lnTo>
                    <a:cubicBezTo>
                      <a:pt x="5149850" y="2231673"/>
                      <a:pt x="5066948" y="2314575"/>
                      <a:pt x="4964684" y="2314575"/>
                    </a:cubicBezTo>
                    <a:lnTo>
                      <a:pt x="0" y="2314575"/>
                    </a:lnTo>
                    <a:close/>
                  </a:path>
                </a:pathLst>
              </a:custGeom>
              <a:solidFill>
                <a:srgbClr val="2D8BBA"/>
              </a:solidFill>
            </p:spPr>
          </p:sp>
          <p:sp>
            <p:nvSpPr>
              <p:cNvPr id="15" name="Freeform 15"/>
              <p:cNvSpPr/>
              <p:nvPr/>
            </p:nvSpPr>
            <p:spPr>
              <a:xfrm>
                <a:off x="0" y="2657475"/>
                <a:ext cx="6864350" cy="2314575"/>
              </a:xfrm>
              <a:custGeom>
                <a:avLst/>
                <a:gdLst/>
                <a:ahLst/>
                <a:cxnLst/>
                <a:rect l="l" t="t" r="r" b="b"/>
                <a:pathLst>
                  <a:path w="6864350" h="2314575">
                    <a:moveTo>
                      <a:pt x="0" y="0"/>
                    </a:moveTo>
                    <a:lnTo>
                      <a:pt x="6679184" y="0"/>
                    </a:lnTo>
                    <a:cubicBezTo>
                      <a:pt x="6728293" y="0"/>
                      <a:pt x="6775390" y="19508"/>
                      <a:pt x="6810116" y="54234"/>
                    </a:cubicBezTo>
                    <a:cubicBezTo>
                      <a:pt x="6844841" y="88959"/>
                      <a:pt x="6864350" y="136057"/>
                      <a:pt x="6864350" y="185166"/>
                    </a:cubicBezTo>
                    <a:lnTo>
                      <a:pt x="6864350" y="2129409"/>
                    </a:lnTo>
                    <a:cubicBezTo>
                      <a:pt x="6864350" y="2178518"/>
                      <a:pt x="6844841" y="2225616"/>
                      <a:pt x="6810116" y="2260341"/>
                    </a:cubicBezTo>
                    <a:cubicBezTo>
                      <a:pt x="6775390" y="2295067"/>
                      <a:pt x="6728293" y="2314575"/>
                      <a:pt x="6679184" y="2314575"/>
                    </a:cubicBezTo>
                    <a:lnTo>
                      <a:pt x="0" y="2314575"/>
                    </a:lnTo>
                    <a:close/>
                  </a:path>
                </a:pathLst>
              </a:custGeom>
              <a:solidFill>
                <a:srgbClr val="2D8BBA"/>
              </a:solidFill>
            </p:spPr>
          </p:sp>
          <p:sp>
            <p:nvSpPr>
              <p:cNvPr id="16" name="Freeform 16"/>
              <p:cNvSpPr/>
              <p:nvPr/>
            </p:nvSpPr>
            <p:spPr>
              <a:xfrm>
                <a:off x="0" y="5314950"/>
                <a:ext cx="8578850" cy="2314575"/>
              </a:xfrm>
              <a:custGeom>
                <a:avLst/>
                <a:gdLst/>
                <a:ahLst/>
                <a:cxnLst/>
                <a:rect l="l" t="t" r="r" b="b"/>
                <a:pathLst>
                  <a:path w="8578850" h="2314575">
                    <a:moveTo>
                      <a:pt x="0" y="0"/>
                    </a:moveTo>
                    <a:lnTo>
                      <a:pt x="8393684" y="0"/>
                    </a:lnTo>
                    <a:cubicBezTo>
                      <a:pt x="8442793" y="0"/>
                      <a:pt x="8489890" y="19508"/>
                      <a:pt x="8524616" y="54234"/>
                    </a:cubicBezTo>
                    <a:cubicBezTo>
                      <a:pt x="8559341" y="88959"/>
                      <a:pt x="8578850" y="136057"/>
                      <a:pt x="8578850" y="185166"/>
                    </a:cubicBezTo>
                    <a:lnTo>
                      <a:pt x="8578850" y="2129409"/>
                    </a:lnTo>
                    <a:cubicBezTo>
                      <a:pt x="8578850" y="2178518"/>
                      <a:pt x="8559342" y="2225616"/>
                      <a:pt x="8524616" y="2260341"/>
                    </a:cubicBezTo>
                    <a:cubicBezTo>
                      <a:pt x="8489891" y="2295067"/>
                      <a:pt x="8442793" y="2314575"/>
                      <a:pt x="8393684" y="2314575"/>
                    </a:cubicBezTo>
                    <a:lnTo>
                      <a:pt x="0" y="2314575"/>
                    </a:lnTo>
                    <a:close/>
                  </a:path>
                </a:pathLst>
              </a:custGeom>
              <a:solidFill>
                <a:srgbClr val="2D8BBA"/>
              </a:solidFill>
            </p:spPr>
          </p:sp>
          <p:sp>
            <p:nvSpPr>
              <p:cNvPr id="17" name="Freeform 17"/>
              <p:cNvSpPr/>
              <p:nvPr/>
            </p:nvSpPr>
            <p:spPr>
              <a:xfrm>
                <a:off x="0" y="7972425"/>
                <a:ext cx="10293350" cy="2314575"/>
              </a:xfrm>
              <a:custGeom>
                <a:avLst/>
                <a:gdLst/>
                <a:ahLst/>
                <a:cxnLst/>
                <a:rect l="l" t="t" r="r" b="b"/>
                <a:pathLst>
                  <a:path w="10293350" h="2314575">
                    <a:moveTo>
                      <a:pt x="0" y="0"/>
                    </a:moveTo>
                    <a:lnTo>
                      <a:pt x="10108184" y="0"/>
                    </a:lnTo>
                    <a:cubicBezTo>
                      <a:pt x="10157293" y="0"/>
                      <a:pt x="10204391" y="19508"/>
                      <a:pt x="10239116" y="54234"/>
                    </a:cubicBezTo>
                    <a:cubicBezTo>
                      <a:pt x="10273842" y="88959"/>
                      <a:pt x="10293350" y="136057"/>
                      <a:pt x="10293350" y="185166"/>
                    </a:cubicBezTo>
                    <a:lnTo>
                      <a:pt x="10293350" y="2129409"/>
                    </a:lnTo>
                    <a:cubicBezTo>
                      <a:pt x="10293350" y="2178518"/>
                      <a:pt x="10273842" y="2225616"/>
                      <a:pt x="10239116" y="2260341"/>
                    </a:cubicBezTo>
                    <a:cubicBezTo>
                      <a:pt x="10204391" y="2295067"/>
                      <a:pt x="10157293" y="2314575"/>
                      <a:pt x="10108184" y="2314575"/>
                    </a:cubicBezTo>
                    <a:lnTo>
                      <a:pt x="0" y="2314575"/>
                    </a:lnTo>
                    <a:close/>
                  </a:path>
                </a:pathLst>
              </a:custGeom>
              <a:solidFill>
                <a:srgbClr val="2D8BBA"/>
              </a:solidFill>
            </p:spPr>
          </p:sp>
          <p:sp>
            <p:nvSpPr>
              <p:cNvPr id="18" name="Freeform 18"/>
              <p:cNvSpPr/>
              <p:nvPr/>
            </p:nvSpPr>
            <p:spPr>
              <a:xfrm>
                <a:off x="0" y="0"/>
                <a:ext cx="4119880" cy="2314575"/>
              </a:xfrm>
              <a:custGeom>
                <a:avLst/>
                <a:gdLst/>
                <a:ahLst/>
                <a:cxnLst/>
                <a:rect l="l" t="t" r="r" b="b"/>
                <a:pathLst>
                  <a:path w="4119880" h="2314575">
                    <a:moveTo>
                      <a:pt x="0" y="0"/>
                    </a:moveTo>
                    <a:lnTo>
                      <a:pt x="4119880" y="0"/>
                    </a:lnTo>
                    <a:lnTo>
                      <a:pt x="4119880" y="2314575"/>
                    </a:lnTo>
                    <a:lnTo>
                      <a:pt x="0" y="2314575"/>
                    </a:lnTo>
                    <a:close/>
                  </a:path>
                </a:pathLst>
              </a:custGeom>
              <a:solidFill>
                <a:srgbClr val="41B8D5"/>
              </a:solidFill>
            </p:spPr>
          </p:sp>
          <p:sp>
            <p:nvSpPr>
              <p:cNvPr id="19" name="Freeform 19"/>
              <p:cNvSpPr/>
              <p:nvPr/>
            </p:nvSpPr>
            <p:spPr>
              <a:xfrm>
                <a:off x="0" y="2657475"/>
                <a:ext cx="4976654" cy="2314575"/>
              </a:xfrm>
              <a:custGeom>
                <a:avLst/>
                <a:gdLst/>
                <a:ahLst/>
                <a:cxnLst/>
                <a:rect l="l" t="t" r="r" b="b"/>
                <a:pathLst>
                  <a:path w="4976654" h="2314575">
                    <a:moveTo>
                      <a:pt x="0" y="0"/>
                    </a:moveTo>
                    <a:lnTo>
                      <a:pt x="4976654" y="0"/>
                    </a:lnTo>
                    <a:lnTo>
                      <a:pt x="4976654" y="2314575"/>
                    </a:lnTo>
                    <a:lnTo>
                      <a:pt x="0" y="2314575"/>
                    </a:lnTo>
                    <a:close/>
                  </a:path>
                </a:pathLst>
              </a:custGeom>
              <a:solidFill>
                <a:srgbClr val="41B8D5"/>
              </a:solidFill>
            </p:spPr>
          </p:sp>
          <p:sp>
            <p:nvSpPr>
              <p:cNvPr id="20" name="Freeform 20"/>
              <p:cNvSpPr/>
              <p:nvPr/>
            </p:nvSpPr>
            <p:spPr>
              <a:xfrm>
                <a:off x="0" y="5314950"/>
                <a:ext cx="6863080" cy="2314575"/>
              </a:xfrm>
              <a:custGeom>
                <a:avLst/>
                <a:gdLst/>
                <a:ahLst/>
                <a:cxnLst/>
                <a:rect l="l" t="t" r="r" b="b"/>
                <a:pathLst>
                  <a:path w="6863080" h="2314575">
                    <a:moveTo>
                      <a:pt x="0" y="0"/>
                    </a:moveTo>
                    <a:lnTo>
                      <a:pt x="6863080" y="0"/>
                    </a:lnTo>
                    <a:lnTo>
                      <a:pt x="6863080" y="2314575"/>
                    </a:lnTo>
                    <a:lnTo>
                      <a:pt x="0" y="2314575"/>
                    </a:lnTo>
                    <a:close/>
                  </a:path>
                </a:pathLst>
              </a:custGeom>
              <a:solidFill>
                <a:srgbClr val="41B8D5"/>
              </a:solidFill>
            </p:spPr>
          </p:sp>
          <p:sp>
            <p:nvSpPr>
              <p:cNvPr id="21" name="Freeform 21"/>
              <p:cNvSpPr/>
              <p:nvPr/>
            </p:nvSpPr>
            <p:spPr>
              <a:xfrm>
                <a:off x="0" y="7972425"/>
                <a:ext cx="8234680" cy="2314575"/>
              </a:xfrm>
              <a:custGeom>
                <a:avLst/>
                <a:gdLst/>
                <a:ahLst/>
                <a:cxnLst/>
                <a:rect l="l" t="t" r="r" b="b"/>
                <a:pathLst>
                  <a:path w="8234680" h="2314575">
                    <a:moveTo>
                      <a:pt x="0" y="0"/>
                    </a:moveTo>
                    <a:lnTo>
                      <a:pt x="8234680" y="0"/>
                    </a:lnTo>
                    <a:lnTo>
                      <a:pt x="8234680" y="2314575"/>
                    </a:lnTo>
                    <a:lnTo>
                      <a:pt x="0" y="2314575"/>
                    </a:lnTo>
                    <a:close/>
                  </a:path>
                </a:pathLst>
              </a:custGeom>
              <a:solidFill>
                <a:srgbClr val="41B8D5"/>
              </a:solidFill>
            </p:spPr>
          </p:sp>
          <p:sp>
            <p:nvSpPr>
              <p:cNvPr id="22" name="Freeform 22"/>
              <p:cNvSpPr/>
              <p:nvPr/>
            </p:nvSpPr>
            <p:spPr>
              <a:xfrm>
                <a:off x="0" y="0"/>
                <a:ext cx="1716617" cy="2314575"/>
              </a:xfrm>
              <a:custGeom>
                <a:avLst/>
                <a:gdLst/>
                <a:ahLst/>
                <a:cxnLst/>
                <a:rect l="l" t="t" r="r" b="b"/>
                <a:pathLst>
                  <a:path w="1716617" h="2314575">
                    <a:moveTo>
                      <a:pt x="0" y="0"/>
                    </a:moveTo>
                    <a:lnTo>
                      <a:pt x="1716617" y="0"/>
                    </a:lnTo>
                    <a:lnTo>
                      <a:pt x="1716617" y="2314575"/>
                    </a:lnTo>
                    <a:lnTo>
                      <a:pt x="0" y="2314575"/>
                    </a:lnTo>
                    <a:close/>
                  </a:path>
                </a:pathLst>
              </a:custGeom>
              <a:solidFill>
                <a:srgbClr val="6CE5E8"/>
              </a:solidFill>
            </p:spPr>
          </p:sp>
          <p:sp>
            <p:nvSpPr>
              <p:cNvPr id="23" name="Freeform 23"/>
              <p:cNvSpPr/>
              <p:nvPr/>
            </p:nvSpPr>
            <p:spPr>
              <a:xfrm>
                <a:off x="0" y="2657475"/>
                <a:ext cx="2574131" cy="2314575"/>
              </a:xfrm>
              <a:custGeom>
                <a:avLst/>
                <a:gdLst/>
                <a:ahLst/>
                <a:cxnLst/>
                <a:rect l="l" t="t" r="r" b="b"/>
                <a:pathLst>
                  <a:path w="2574131" h="2314575">
                    <a:moveTo>
                      <a:pt x="0" y="0"/>
                    </a:moveTo>
                    <a:lnTo>
                      <a:pt x="2574131" y="0"/>
                    </a:lnTo>
                    <a:lnTo>
                      <a:pt x="2574131" y="2314575"/>
                    </a:lnTo>
                    <a:lnTo>
                      <a:pt x="0" y="2314575"/>
                    </a:lnTo>
                    <a:close/>
                  </a:path>
                </a:pathLst>
              </a:custGeom>
              <a:solidFill>
                <a:srgbClr val="6CE5E8"/>
              </a:solidFill>
            </p:spPr>
          </p:sp>
          <p:sp>
            <p:nvSpPr>
              <p:cNvPr id="24" name="Freeform 24"/>
              <p:cNvSpPr/>
              <p:nvPr/>
            </p:nvSpPr>
            <p:spPr>
              <a:xfrm>
                <a:off x="0" y="5314950"/>
                <a:ext cx="4117848" cy="2314575"/>
              </a:xfrm>
              <a:custGeom>
                <a:avLst/>
                <a:gdLst/>
                <a:ahLst/>
                <a:cxnLst/>
                <a:rect l="l" t="t" r="r" b="b"/>
                <a:pathLst>
                  <a:path w="4117848" h="2314575">
                    <a:moveTo>
                      <a:pt x="0" y="0"/>
                    </a:moveTo>
                    <a:lnTo>
                      <a:pt x="4117848" y="0"/>
                    </a:lnTo>
                    <a:lnTo>
                      <a:pt x="4117848" y="2314575"/>
                    </a:lnTo>
                    <a:lnTo>
                      <a:pt x="0" y="2314575"/>
                    </a:lnTo>
                    <a:close/>
                  </a:path>
                </a:pathLst>
              </a:custGeom>
              <a:solidFill>
                <a:srgbClr val="6CE5E8"/>
              </a:solidFill>
            </p:spPr>
          </p:sp>
          <p:sp>
            <p:nvSpPr>
              <p:cNvPr id="25" name="Freeform 25"/>
              <p:cNvSpPr/>
              <p:nvPr/>
            </p:nvSpPr>
            <p:spPr>
              <a:xfrm>
                <a:off x="0" y="7972425"/>
                <a:ext cx="4803563" cy="2314575"/>
              </a:xfrm>
              <a:custGeom>
                <a:avLst/>
                <a:gdLst/>
                <a:ahLst/>
                <a:cxnLst/>
                <a:rect l="l" t="t" r="r" b="b"/>
                <a:pathLst>
                  <a:path w="4803563" h="2314575">
                    <a:moveTo>
                      <a:pt x="0" y="0"/>
                    </a:moveTo>
                    <a:lnTo>
                      <a:pt x="4803563" y="0"/>
                    </a:lnTo>
                    <a:lnTo>
                      <a:pt x="4803563" y="2314575"/>
                    </a:lnTo>
                    <a:lnTo>
                      <a:pt x="0" y="2314575"/>
                    </a:lnTo>
                    <a:close/>
                  </a:path>
                </a:pathLst>
              </a:custGeom>
              <a:solidFill>
                <a:srgbClr val="6CE5E8"/>
              </a:solidFill>
            </p:spPr>
          </p:sp>
        </p:grpSp>
      </p:grpSp>
      <p:sp>
        <p:nvSpPr>
          <p:cNvPr id="26" name="TextBox 26"/>
          <p:cNvSpPr txBox="1"/>
          <p:nvPr/>
        </p:nvSpPr>
        <p:spPr>
          <a:xfrm>
            <a:off x="1827653" y="3443855"/>
            <a:ext cx="5679993" cy="757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</a:pPr>
            <a:r>
              <a:rPr lang="en-US" sz="6000" b="1" spc="-354" dirty="0">
                <a:solidFill>
                  <a:srgbClr val="140A41"/>
                </a:solidFill>
                <a:latin typeface="Tenorite" panose="00000500000000000000" pitchFamily="2" charset="0"/>
              </a:rPr>
              <a:t>HEADER</a:t>
            </a:r>
          </a:p>
        </p:txBody>
      </p:sp>
      <p:sp>
        <p:nvSpPr>
          <p:cNvPr id="27" name="AutoShape 27"/>
          <p:cNvSpPr/>
          <p:nvPr/>
        </p:nvSpPr>
        <p:spPr>
          <a:xfrm>
            <a:off x="1827653" y="2945296"/>
            <a:ext cx="1386321" cy="0"/>
          </a:xfrm>
          <a:prstGeom prst="line">
            <a:avLst/>
          </a:prstGeom>
          <a:ln w="76200" cap="flat">
            <a:solidFill>
              <a:srgbClr val="1A804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8" name="TextBox 28"/>
          <p:cNvSpPr txBox="1"/>
          <p:nvPr/>
        </p:nvSpPr>
        <p:spPr>
          <a:xfrm>
            <a:off x="1827653" y="4764020"/>
            <a:ext cx="5207458" cy="2463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80"/>
              </a:lnSpc>
            </a:pP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Lorem ipsum dolor sit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amet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,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consectetur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adipiscing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elit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.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Etiam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vulputate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,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orci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 vel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hendrerit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congue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,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lacus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lectus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mollis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mauris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,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quis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.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0" y="9421739"/>
            <a:ext cx="17259300" cy="463910"/>
            <a:chOff x="0" y="-161925"/>
            <a:chExt cx="23012400" cy="618545"/>
          </a:xfrm>
        </p:grpSpPr>
        <p:sp>
          <p:nvSpPr>
            <p:cNvPr id="30" name="AutoShape 30"/>
            <p:cNvSpPr/>
            <p:nvPr/>
          </p:nvSpPr>
          <p:spPr>
            <a:xfrm>
              <a:off x="0" y="198967"/>
              <a:ext cx="18749084" cy="0"/>
            </a:xfrm>
            <a:prstGeom prst="line">
              <a:avLst/>
            </a:prstGeom>
            <a:ln w="12700" cap="flat">
              <a:solidFill>
                <a:srgbClr val="1A8045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17569440" y="-161925"/>
              <a:ext cx="5442960" cy="6185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999"/>
                </a:lnSpc>
              </a:pPr>
              <a:r>
                <a:rPr lang="en-US" sz="2499" spc="99" dirty="0">
                  <a:solidFill>
                    <a:srgbClr val="1A8045"/>
                  </a:solidFill>
                  <a:latin typeface="Tenorite" panose="00000500000000000000" pitchFamily="2" charset="0"/>
                </a:rPr>
                <a:t>www.NFBPWC.org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200171" y="-4763"/>
            <a:ext cx="714846" cy="9354396"/>
            <a:chOff x="0" y="-6350"/>
            <a:chExt cx="953128" cy="12472527"/>
          </a:xfrm>
        </p:grpSpPr>
        <p:sp>
          <p:nvSpPr>
            <p:cNvPr id="33" name="AutoShape 33"/>
            <p:cNvSpPr/>
            <p:nvPr/>
          </p:nvSpPr>
          <p:spPr>
            <a:xfrm rot="5400000">
              <a:off x="-1541582" y="1965228"/>
              <a:ext cx="3943156" cy="0"/>
            </a:xfrm>
            <a:prstGeom prst="line">
              <a:avLst/>
            </a:prstGeom>
            <a:ln w="12700" cap="flat">
              <a:solidFill>
                <a:srgbClr val="1A8045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34" name="Picture 34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0" y="11512201"/>
              <a:ext cx="953128" cy="953976"/>
            </a:xfrm>
            <a:prstGeom prst="rect">
              <a:avLst/>
            </a:prstGeom>
          </p:spPr>
        </p:pic>
        <p:sp>
          <p:nvSpPr>
            <p:cNvPr id="35" name="TextBox 35"/>
            <p:cNvSpPr txBox="1"/>
            <p:nvPr/>
          </p:nvSpPr>
          <p:spPr>
            <a:xfrm rot="16200000">
              <a:off x="-3148100" y="7499270"/>
              <a:ext cx="7087402" cy="6185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99"/>
                </a:lnSpc>
              </a:pPr>
              <a:r>
                <a:rPr lang="en-US" sz="2499" spc="99" dirty="0">
                  <a:solidFill>
                    <a:srgbClr val="1A8045"/>
                  </a:solidFill>
                  <a:latin typeface="Tenorite" panose="00000500000000000000" pitchFamily="2" charset="0"/>
                </a:rPr>
                <a:t>Uniting &amp; Advocating for Women</a:t>
              </a:r>
            </a:p>
          </p:txBody>
        </p:sp>
      </p:grpSp>
      <p:sp>
        <p:nvSpPr>
          <p:cNvPr id="36" name="AutoShape 36"/>
          <p:cNvSpPr/>
          <p:nvPr/>
        </p:nvSpPr>
        <p:spPr>
          <a:xfrm>
            <a:off x="1028700" y="-675827"/>
            <a:ext cx="16230600" cy="1351653"/>
          </a:xfrm>
          <a:prstGeom prst="rect">
            <a:avLst/>
          </a:prstGeom>
          <a:solidFill>
            <a:srgbClr val="140A41"/>
          </a:solidFill>
        </p:spPr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831276"/>
            <a:ext cx="3504702" cy="1055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999"/>
              </a:lnSpc>
            </a:pPr>
            <a:r>
              <a:rPr lang="en-US" sz="5999" b="1" spc="497" dirty="0">
                <a:latin typeface="Tenorite" panose="00000500000000000000" pitchFamily="2" charset="0"/>
              </a:rPr>
              <a:t>HEADER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6522183" y="2032515"/>
            <a:ext cx="4098149" cy="5584569"/>
            <a:chOff x="0" y="0"/>
            <a:chExt cx="5464199" cy="7446092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t="4576" b="4576"/>
            <a:stretch>
              <a:fillRect/>
            </a:stretch>
          </p:blipFill>
          <p:spPr>
            <a:xfrm>
              <a:off x="0" y="0"/>
              <a:ext cx="5464199" cy="7446092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0848932" y="3174176"/>
            <a:ext cx="4098149" cy="5584569"/>
            <a:chOff x="0" y="0"/>
            <a:chExt cx="5464199" cy="7446092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/>
            <a:srcRect l="25538" r="25538"/>
            <a:stretch>
              <a:fillRect/>
            </a:stretch>
          </p:blipFill>
          <p:spPr>
            <a:xfrm>
              <a:off x="0" y="0"/>
              <a:ext cx="5464199" cy="7446092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15175681" y="2032515"/>
            <a:ext cx="3112319" cy="5584569"/>
            <a:chOff x="0" y="0"/>
            <a:chExt cx="4149759" cy="7446092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/>
            <a:srcRect l="3526" r="59320"/>
            <a:stretch>
              <a:fillRect/>
            </a:stretch>
          </p:blipFill>
          <p:spPr>
            <a:xfrm>
              <a:off x="0" y="0"/>
              <a:ext cx="4149759" cy="7446092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6522183" y="7845069"/>
            <a:ext cx="4098149" cy="913675"/>
            <a:chOff x="0" y="0"/>
            <a:chExt cx="5464199" cy="1218233"/>
          </a:xfrm>
        </p:grpSpPr>
        <p:sp>
          <p:nvSpPr>
            <p:cNvPr id="10" name="AutoShape 10"/>
            <p:cNvSpPr/>
            <p:nvPr/>
          </p:nvSpPr>
          <p:spPr>
            <a:xfrm>
              <a:off x="0" y="0"/>
              <a:ext cx="5464199" cy="1218233"/>
            </a:xfrm>
            <a:prstGeom prst="rect">
              <a:avLst/>
            </a:prstGeom>
            <a:solidFill>
              <a:srgbClr val="140A41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0848932" y="2032515"/>
            <a:ext cx="4098149" cy="917303"/>
            <a:chOff x="0" y="0"/>
            <a:chExt cx="5464199" cy="1223070"/>
          </a:xfrm>
        </p:grpSpPr>
        <p:sp>
          <p:nvSpPr>
            <p:cNvPr id="12" name="AutoShape 12"/>
            <p:cNvSpPr/>
            <p:nvPr/>
          </p:nvSpPr>
          <p:spPr>
            <a:xfrm>
              <a:off x="0" y="0"/>
              <a:ext cx="5464199" cy="1223070"/>
            </a:xfrm>
            <a:prstGeom prst="rect">
              <a:avLst/>
            </a:prstGeom>
            <a:solidFill>
              <a:srgbClr val="140A41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5218190" y="7841441"/>
            <a:ext cx="3069810" cy="917303"/>
            <a:chOff x="0" y="0"/>
            <a:chExt cx="4093080" cy="1223070"/>
          </a:xfrm>
        </p:grpSpPr>
        <p:sp>
          <p:nvSpPr>
            <p:cNvPr id="14" name="AutoShape 14"/>
            <p:cNvSpPr/>
            <p:nvPr/>
          </p:nvSpPr>
          <p:spPr>
            <a:xfrm>
              <a:off x="0" y="0"/>
              <a:ext cx="4093080" cy="1223070"/>
            </a:xfrm>
            <a:prstGeom prst="rect">
              <a:avLst/>
            </a:prstGeom>
            <a:solidFill>
              <a:srgbClr val="140A41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1028700" y="4150360"/>
            <a:ext cx="4539008" cy="3867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99"/>
              </a:lnSpc>
            </a:pPr>
            <a:r>
              <a:rPr lang="en-US" sz="2999" spc="59" dirty="0">
                <a:solidFill>
                  <a:schemeClr val="tx2"/>
                </a:solidFill>
                <a:latin typeface="Tenorite" panose="00000500000000000000" pitchFamily="2" charset="0"/>
              </a:rPr>
              <a:t>Lorem ipsum dolor sit </a:t>
            </a:r>
            <a:r>
              <a:rPr lang="en-US" sz="2999" spc="59" dirty="0" err="1">
                <a:solidFill>
                  <a:schemeClr val="tx2"/>
                </a:solidFill>
                <a:latin typeface="Tenorite" panose="00000500000000000000" pitchFamily="2" charset="0"/>
              </a:rPr>
              <a:t>amet</a:t>
            </a:r>
            <a:r>
              <a:rPr lang="en-US" sz="2999" spc="59" dirty="0">
                <a:solidFill>
                  <a:schemeClr val="tx2"/>
                </a:solidFill>
                <a:latin typeface="Tenorite" panose="00000500000000000000" pitchFamily="2" charset="0"/>
              </a:rPr>
              <a:t>, </a:t>
            </a:r>
            <a:r>
              <a:rPr lang="en-US" sz="2999" spc="59" dirty="0" err="1">
                <a:solidFill>
                  <a:schemeClr val="tx2"/>
                </a:solidFill>
                <a:latin typeface="Tenorite" panose="00000500000000000000" pitchFamily="2" charset="0"/>
              </a:rPr>
              <a:t>consectetur</a:t>
            </a:r>
            <a:r>
              <a:rPr lang="en-US" sz="2999" spc="59" dirty="0">
                <a:solidFill>
                  <a:schemeClr val="tx2"/>
                </a:solidFill>
                <a:latin typeface="Tenorite" panose="00000500000000000000" pitchFamily="2" charset="0"/>
              </a:rPr>
              <a:t> </a:t>
            </a:r>
            <a:r>
              <a:rPr lang="en-US" sz="2999" spc="59" dirty="0" err="1">
                <a:solidFill>
                  <a:schemeClr val="tx2"/>
                </a:solidFill>
                <a:latin typeface="Tenorite" panose="00000500000000000000" pitchFamily="2" charset="0"/>
              </a:rPr>
              <a:t>adipiscing</a:t>
            </a:r>
            <a:r>
              <a:rPr lang="en-US" sz="2999" spc="59" dirty="0">
                <a:solidFill>
                  <a:schemeClr val="tx2"/>
                </a:solidFill>
                <a:latin typeface="Tenorite" panose="00000500000000000000" pitchFamily="2" charset="0"/>
              </a:rPr>
              <a:t> </a:t>
            </a:r>
            <a:r>
              <a:rPr lang="en-US" sz="2999" spc="59" dirty="0" err="1">
                <a:solidFill>
                  <a:schemeClr val="tx2"/>
                </a:solidFill>
                <a:latin typeface="Tenorite" panose="00000500000000000000" pitchFamily="2" charset="0"/>
              </a:rPr>
              <a:t>elit</a:t>
            </a:r>
            <a:r>
              <a:rPr lang="en-US" sz="2999" spc="59" dirty="0">
                <a:solidFill>
                  <a:schemeClr val="tx2"/>
                </a:solidFill>
                <a:latin typeface="Tenorite" panose="00000500000000000000" pitchFamily="2" charset="0"/>
              </a:rPr>
              <a:t>. </a:t>
            </a:r>
            <a:r>
              <a:rPr lang="en-US" sz="2999" spc="59" dirty="0" err="1">
                <a:solidFill>
                  <a:schemeClr val="tx2"/>
                </a:solidFill>
                <a:latin typeface="Tenorite" panose="00000500000000000000" pitchFamily="2" charset="0"/>
              </a:rPr>
              <a:t>Etiam</a:t>
            </a:r>
            <a:r>
              <a:rPr lang="en-US" sz="2999" spc="59" dirty="0">
                <a:solidFill>
                  <a:schemeClr val="tx2"/>
                </a:solidFill>
                <a:latin typeface="Tenorite" panose="00000500000000000000" pitchFamily="2" charset="0"/>
              </a:rPr>
              <a:t> </a:t>
            </a:r>
            <a:r>
              <a:rPr lang="en-US" sz="2999" spc="59" dirty="0" err="1">
                <a:solidFill>
                  <a:schemeClr val="tx2"/>
                </a:solidFill>
                <a:latin typeface="Tenorite" panose="00000500000000000000" pitchFamily="2" charset="0"/>
              </a:rPr>
              <a:t>vulputate</a:t>
            </a:r>
            <a:r>
              <a:rPr lang="en-US" sz="2999" spc="59" dirty="0">
                <a:solidFill>
                  <a:schemeClr val="tx2"/>
                </a:solidFill>
                <a:latin typeface="Tenorite" panose="00000500000000000000" pitchFamily="2" charset="0"/>
              </a:rPr>
              <a:t>, </a:t>
            </a:r>
            <a:r>
              <a:rPr lang="en-US" sz="2999" spc="59" dirty="0" err="1">
                <a:solidFill>
                  <a:schemeClr val="tx2"/>
                </a:solidFill>
                <a:latin typeface="Tenorite" panose="00000500000000000000" pitchFamily="2" charset="0"/>
              </a:rPr>
              <a:t>orci</a:t>
            </a:r>
            <a:r>
              <a:rPr lang="en-US" sz="2999" spc="59" dirty="0">
                <a:solidFill>
                  <a:schemeClr val="tx2"/>
                </a:solidFill>
                <a:latin typeface="Tenorite" panose="00000500000000000000" pitchFamily="2" charset="0"/>
              </a:rPr>
              <a:t> vel </a:t>
            </a:r>
            <a:r>
              <a:rPr lang="en-US" sz="2999" spc="59" dirty="0" err="1">
                <a:solidFill>
                  <a:schemeClr val="tx2"/>
                </a:solidFill>
                <a:latin typeface="Tenorite" panose="00000500000000000000" pitchFamily="2" charset="0"/>
              </a:rPr>
              <a:t>hendrerit</a:t>
            </a:r>
            <a:r>
              <a:rPr lang="en-US" sz="2999" spc="59" dirty="0">
                <a:solidFill>
                  <a:schemeClr val="tx2"/>
                </a:solidFill>
                <a:latin typeface="Tenorite" panose="00000500000000000000" pitchFamily="2" charset="0"/>
              </a:rPr>
              <a:t> </a:t>
            </a:r>
            <a:r>
              <a:rPr lang="en-US" sz="2999" spc="59" dirty="0" err="1">
                <a:solidFill>
                  <a:schemeClr val="tx2"/>
                </a:solidFill>
                <a:latin typeface="Tenorite" panose="00000500000000000000" pitchFamily="2" charset="0"/>
              </a:rPr>
              <a:t>congue</a:t>
            </a:r>
            <a:r>
              <a:rPr lang="en-US" sz="2999" spc="59" dirty="0">
                <a:solidFill>
                  <a:schemeClr val="tx2"/>
                </a:solidFill>
                <a:latin typeface="Tenorite" panose="00000500000000000000" pitchFamily="2" charset="0"/>
              </a:rPr>
              <a:t>, </a:t>
            </a:r>
            <a:r>
              <a:rPr lang="en-US" sz="2999" spc="59" dirty="0" err="1">
                <a:solidFill>
                  <a:schemeClr val="tx2"/>
                </a:solidFill>
                <a:latin typeface="Tenorite" panose="00000500000000000000" pitchFamily="2" charset="0"/>
              </a:rPr>
              <a:t>lacus</a:t>
            </a:r>
            <a:r>
              <a:rPr lang="en-US" sz="2999" spc="59" dirty="0">
                <a:solidFill>
                  <a:schemeClr val="tx2"/>
                </a:solidFill>
                <a:latin typeface="Tenorite" panose="00000500000000000000" pitchFamily="2" charset="0"/>
              </a:rPr>
              <a:t> </a:t>
            </a:r>
            <a:r>
              <a:rPr lang="en-US" sz="2999" spc="59" dirty="0" err="1">
                <a:solidFill>
                  <a:schemeClr val="tx2"/>
                </a:solidFill>
                <a:latin typeface="Tenorite" panose="00000500000000000000" pitchFamily="2" charset="0"/>
              </a:rPr>
              <a:t>lectus</a:t>
            </a:r>
            <a:r>
              <a:rPr lang="en-US" sz="2999" spc="59" dirty="0">
                <a:solidFill>
                  <a:schemeClr val="tx2"/>
                </a:solidFill>
                <a:latin typeface="Tenorite" panose="00000500000000000000" pitchFamily="2" charset="0"/>
              </a:rPr>
              <a:t> </a:t>
            </a:r>
            <a:r>
              <a:rPr lang="en-US" sz="2999" spc="59" dirty="0" err="1">
                <a:solidFill>
                  <a:schemeClr val="tx2"/>
                </a:solidFill>
                <a:latin typeface="Tenorite" panose="00000500000000000000" pitchFamily="2" charset="0"/>
              </a:rPr>
              <a:t>mollis</a:t>
            </a:r>
            <a:r>
              <a:rPr lang="en-US" sz="2999" spc="59" dirty="0">
                <a:solidFill>
                  <a:schemeClr val="tx2"/>
                </a:solidFill>
                <a:latin typeface="Tenorite" panose="00000500000000000000" pitchFamily="2" charset="0"/>
              </a:rPr>
              <a:t> </a:t>
            </a:r>
            <a:r>
              <a:rPr lang="en-US" sz="2999" spc="59" dirty="0" err="1">
                <a:solidFill>
                  <a:schemeClr val="tx2"/>
                </a:solidFill>
                <a:latin typeface="Tenorite" panose="00000500000000000000" pitchFamily="2" charset="0"/>
              </a:rPr>
              <a:t>mauris</a:t>
            </a:r>
            <a:r>
              <a:rPr lang="en-US" sz="2999" spc="59" dirty="0">
                <a:solidFill>
                  <a:schemeClr val="tx2"/>
                </a:solidFill>
                <a:latin typeface="Tenorite" panose="00000500000000000000" pitchFamily="2" charset="0"/>
              </a:rPr>
              <a:t>, </a:t>
            </a:r>
            <a:r>
              <a:rPr lang="en-US" sz="2999" spc="59" dirty="0" err="1">
                <a:solidFill>
                  <a:schemeClr val="tx2"/>
                </a:solidFill>
                <a:latin typeface="Tenorite" panose="00000500000000000000" pitchFamily="2" charset="0"/>
              </a:rPr>
              <a:t>quis</a:t>
            </a:r>
            <a:r>
              <a:rPr lang="en-US" sz="2999" spc="59" dirty="0">
                <a:solidFill>
                  <a:schemeClr val="tx2"/>
                </a:solidFill>
                <a:latin typeface="Tenorite" panose="00000500000000000000" pitchFamily="2" charset="0"/>
              </a:rPr>
              <a:t>.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029927" y="413451"/>
            <a:ext cx="16229373" cy="715482"/>
            <a:chOff x="0" y="0"/>
            <a:chExt cx="21639164" cy="953976"/>
          </a:xfrm>
        </p:grpSpPr>
        <p:sp>
          <p:nvSpPr>
            <p:cNvPr id="17" name="TextBox 17"/>
            <p:cNvSpPr txBox="1"/>
            <p:nvPr/>
          </p:nvSpPr>
          <p:spPr>
            <a:xfrm>
              <a:off x="1130928" y="133975"/>
              <a:ext cx="6762540" cy="6185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99"/>
                </a:lnSpc>
              </a:pPr>
              <a:r>
                <a:rPr lang="en-US" sz="2499" spc="99" dirty="0">
                  <a:solidFill>
                    <a:schemeClr val="accent1"/>
                  </a:solidFill>
                  <a:latin typeface="Tenorite" panose="00000500000000000000" pitchFamily="2" charset="0"/>
                </a:rPr>
                <a:t>Uniting &amp; Advocating for Women</a:t>
              </a:r>
            </a:p>
          </p:txBody>
        </p:sp>
        <p:sp>
          <p:nvSpPr>
            <p:cNvPr id="18" name="AutoShape 18"/>
            <p:cNvSpPr/>
            <p:nvPr/>
          </p:nvSpPr>
          <p:spPr>
            <a:xfrm>
              <a:off x="8468258" y="526615"/>
              <a:ext cx="13170906" cy="0"/>
            </a:xfrm>
            <a:prstGeom prst="line">
              <a:avLst/>
            </a:prstGeom>
            <a:ln w="12700" cap="flat">
              <a:solidFill>
                <a:schemeClr val="accent1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0"/>
              <a:ext cx="953128" cy="953976"/>
            </a:xfrm>
            <a:prstGeom prst="rect">
              <a:avLst/>
            </a:prstGeom>
          </p:spPr>
        </p:pic>
      </p:grpSp>
      <p:grpSp>
        <p:nvGrpSpPr>
          <p:cNvPr id="20" name="Group 20"/>
          <p:cNvGrpSpPr/>
          <p:nvPr/>
        </p:nvGrpSpPr>
        <p:grpSpPr>
          <a:xfrm>
            <a:off x="0" y="9421739"/>
            <a:ext cx="17259300" cy="463910"/>
            <a:chOff x="0" y="-161925"/>
            <a:chExt cx="23012400" cy="618545"/>
          </a:xfrm>
        </p:grpSpPr>
        <p:sp>
          <p:nvSpPr>
            <p:cNvPr id="21" name="AutoShape 21"/>
            <p:cNvSpPr/>
            <p:nvPr/>
          </p:nvSpPr>
          <p:spPr>
            <a:xfrm>
              <a:off x="0" y="198967"/>
              <a:ext cx="18749084" cy="0"/>
            </a:xfrm>
            <a:prstGeom prst="line">
              <a:avLst/>
            </a:prstGeom>
            <a:ln w="12700" cap="flat">
              <a:solidFill>
                <a:schemeClr val="accent1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17569440" y="-161925"/>
              <a:ext cx="5442960" cy="6185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999"/>
                </a:lnSpc>
              </a:pPr>
              <a:r>
                <a:rPr lang="en-US" sz="2499" spc="99" dirty="0">
                  <a:solidFill>
                    <a:schemeClr val="accent1"/>
                  </a:solidFill>
                  <a:latin typeface="Tenorite" panose="00000500000000000000" pitchFamily="2" charset="0"/>
                </a:rPr>
                <a:t>www.NFBPWC.org</a:t>
              </a: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9642268" y="1655353"/>
            <a:ext cx="10301085" cy="6990379"/>
            <a:chOff x="0" y="0"/>
            <a:chExt cx="812800" cy="5515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551571"/>
            </a:xfrm>
            <a:custGeom>
              <a:avLst/>
              <a:gdLst/>
              <a:ahLst/>
              <a:cxnLst/>
              <a:rect l="l" t="t" r="r" b="b"/>
              <a:pathLst>
                <a:path w="812800" h="551571">
                  <a:moveTo>
                    <a:pt x="406400" y="0"/>
                  </a:moveTo>
                  <a:lnTo>
                    <a:pt x="812800" y="551571"/>
                  </a:lnTo>
                  <a:lnTo>
                    <a:pt x="0" y="55157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40A4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27000" y="158750"/>
              <a:ext cx="558800" cy="501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839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91789" y="5856273"/>
            <a:ext cx="382804" cy="38280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91789" y="6620077"/>
            <a:ext cx="382804" cy="38280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91789" y="7383881"/>
            <a:ext cx="382804" cy="382804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891789" y="2377440"/>
            <a:ext cx="6633211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20"/>
              </a:lnSpc>
            </a:pPr>
            <a:r>
              <a:rPr lang="en-US" sz="7200" b="1" dirty="0">
                <a:solidFill>
                  <a:srgbClr val="140A41"/>
                </a:solidFill>
                <a:latin typeface="Tenorite" panose="00000500000000000000" pitchFamily="2" charset="0"/>
              </a:rPr>
              <a:t>Name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891789" y="5591376"/>
            <a:ext cx="5145962" cy="556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99"/>
              </a:lnSpc>
            </a:pPr>
            <a:r>
              <a:rPr lang="en-US" sz="2999" dirty="0">
                <a:solidFill>
                  <a:srgbClr val="333333"/>
                </a:solidFill>
                <a:latin typeface="Tenorite" panose="00000500000000000000" pitchFamily="2" charset="0"/>
              </a:rPr>
              <a:t>+123-456-7890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891789" y="6355180"/>
            <a:ext cx="5145962" cy="556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99"/>
              </a:lnSpc>
            </a:pPr>
            <a:r>
              <a:rPr lang="en-US" sz="2999" dirty="0">
                <a:solidFill>
                  <a:srgbClr val="333333"/>
                </a:solidFill>
                <a:latin typeface="Tenorite" panose="00000500000000000000" pitchFamily="2" charset="0"/>
              </a:rPr>
              <a:t>123 Anywhere St., Any City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891789" y="7118984"/>
            <a:ext cx="5145962" cy="556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99"/>
              </a:lnSpc>
            </a:pPr>
            <a:r>
              <a:rPr lang="en-US" sz="2999" dirty="0">
                <a:solidFill>
                  <a:srgbClr val="333333"/>
                </a:solidFill>
                <a:latin typeface="Tenorite" panose="00000500000000000000" pitchFamily="2" charset="0"/>
              </a:rPr>
              <a:t>hello@reallygreatsite.com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891789" y="3535680"/>
            <a:ext cx="6633211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59"/>
              </a:lnSpc>
            </a:pPr>
            <a:r>
              <a:rPr lang="en-US" sz="3599" dirty="0">
                <a:solidFill>
                  <a:srgbClr val="333333"/>
                </a:solidFill>
                <a:latin typeface="Tenorite" panose="00000500000000000000" pitchFamily="2" charset="0"/>
              </a:rPr>
              <a:t>Title</a:t>
            </a:r>
          </a:p>
        </p:txBody>
      </p:sp>
      <p:sp>
        <p:nvSpPr>
          <p:cNvPr id="13" name="AutoShape 13"/>
          <p:cNvSpPr/>
          <p:nvPr/>
        </p:nvSpPr>
        <p:spPr>
          <a:xfrm>
            <a:off x="2891789" y="4724400"/>
            <a:ext cx="5719265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4" name="Group 14"/>
          <p:cNvGrpSpPr/>
          <p:nvPr/>
        </p:nvGrpSpPr>
        <p:grpSpPr>
          <a:xfrm>
            <a:off x="200171" y="-4763"/>
            <a:ext cx="714846" cy="9354396"/>
            <a:chOff x="0" y="-6350"/>
            <a:chExt cx="953128" cy="12472527"/>
          </a:xfrm>
        </p:grpSpPr>
        <p:sp>
          <p:nvSpPr>
            <p:cNvPr id="15" name="TextBox 15"/>
            <p:cNvSpPr txBox="1"/>
            <p:nvPr/>
          </p:nvSpPr>
          <p:spPr>
            <a:xfrm rot="16200000">
              <a:off x="-3148100" y="7499270"/>
              <a:ext cx="7087402" cy="6185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99"/>
                </a:lnSpc>
              </a:pPr>
              <a:r>
                <a:rPr lang="en-US" sz="2499" spc="99" dirty="0">
                  <a:solidFill>
                    <a:srgbClr val="140A41"/>
                  </a:solidFill>
                  <a:latin typeface="Tenorite" panose="00000500000000000000" pitchFamily="2" charset="0"/>
                </a:rPr>
                <a:t>Uniting &amp; Advocating for Women</a:t>
              </a:r>
            </a:p>
          </p:txBody>
        </p:sp>
        <p:sp>
          <p:nvSpPr>
            <p:cNvPr id="16" name="AutoShape 16"/>
            <p:cNvSpPr/>
            <p:nvPr/>
          </p:nvSpPr>
          <p:spPr>
            <a:xfrm rot="5400000">
              <a:off x="-1541582" y="1965228"/>
              <a:ext cx="3943156" cy="0"/>
            </a:xfrm>
            <a:prstGeom prst="line">
              <a:avLst/>
            </a:prstGeom>
            <a:ln w="12700" cap="flat">
              <a:solidFill>
                <a:srgbClr val="140A41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11512201"/>
              <a:ext cx="953128" cy="953976"/>
            </a:xfrm>
            <a:prstGeom prst="rect">
              <a:avLst/>
            </a:prstGeom>
          </p:spPr>
        </p:pic>
      </p:grpSp>
      <p:sp>
        <p:nvSpPr>
          <p:cNvPr id="18" name="TextBox 18"/>
          <p:cNvSpPr txBox="1"/>
          <p:nvPr/>
        </p:nvSpPr>
        <p:spPr>
          <a:xfrm>
            <a:off x="397256" y="9575116"/>
            <a:ext cx="4082220" cy="4681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99"/>
              </a:lnSpc>
            </a:pPr>
            <a:r>
              <a:rPr lang="en-US" sz="2499" spc="99" dirty="0">
                <a:solidFill>
                  <a:srgbClr val="140A41"/>
                </a:solidFill>
                <a:latin typeface="Tenorite" panose="00000500000000000000" pitchFamily="2" charset="0"/>
              </a:rPr>
              <a:t>www.NFBPWC.org</a:t>
            </a:r>
          </a:p>
        </p:txBody>
      </p: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9564049" y="1595459"/>
            <a:ext cx="6171251" cy="6171226"/>
            <a:chOff x="0" y="0"/>
            <a:chExt cx="6350000" cy="634997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14126" r="-35685"/>
              </a:stretch>
            </a:blipFill>
          </p:spPr>
        </p:sp>
      </p:grpSp>
      <p:sp>
        <p:nvSpPr>
          <p:cNvPr id="21" name="AutoShape 21"/>
          <p:cNvSpPr/>
          <p:nvPr/>
        </p:nvSpPr>
        <p:spPr>
          <a:xfrm>
            <a:off x="2891789" y="2444115"/>
            <a:ext cx="1386321" cy="0"/>
          </a:xfrm>
          <a:prstGeom prst="line">
            <a:avLst/>
          </a:prstGeom>
          <a:ln w="76200" cap="flat">
            <a:solidFill>
              <a:srgbClr val="1A8045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4695825"/>
            <a:chOff x="0" y="0"/>
            <a:chExt cx="24384000" cy="62611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9999"/>
            </a:blip>
            <a:srcRect t="26319" r="18336" b="42266"/>
            <a:stretch>
              <a:fillRect/>
            </a:stretch>
          </p:blipFill>
          <p:spPr>
            <a:xfrm>
              <a:off x="0" y="0"/>
              <a:ext cx="24384000" cy="6261100"/>
            </a:xfrm>
            <a:prstGeom prst="rect">
              <a:avLst/>
            </a:prstGeom>
          </p:spPr>
        </p:pic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686423" y="5505450"/>
            <a:ext cx="2637217" cy="2637207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t="-5859" b="-4423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4252359" y="5505450"/>
            <a:ext cx="2637217" cy="2637207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67685" r="-20184" b="-39102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7823026" y="5505450"/>
            <a:ext cx="2637217" cy="2637207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t="-19403" b="-30690"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1393693" y="5505450"/>
            <a:ext cx="2637217" cy="2637207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25046" r="-25046"/>
              </a:stretch>
            </a:blip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4964360" y="5505450"/>
            <a:ext cx="2637217" cy="2637207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-131145" t="-20026" r="-17187" b="-109372"/>
              </a:stretch>
            </a:blipFill>
          </p:spPr>
        </p:sp>
      </p:grpSp>
      <p:sp>
        <p:nvSpPr>
          <p:cNvPr id="14" name="AutoShape 14"/>
          <p:cNvSpPr/>
          <p:nvPr/>
        </p:nvSpPr>
        <p:spPr>
          <a:xfrm>
            <a:off x="0" y="9186862"/>
            <a:ext cx="18288000" cy="0"/>
          </a:xfrm>
          <a:prstGeom prst="line">
            <a:avLst/>
          </a:prstGeom>
          <a:ln w="95250" cap="flat">
            <a:solidFill>
              <a:srgbClr val="140A4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TextBox 15"/>
          <p:cNvSpPr txBox="1"/>
          <p:nvPr/>
        </p:nvSpPr>
        <p:spPr>
          <a:xfrm>
            <a:off x="1028700" y="1411171"/>
            <a:ext cx="7792418" cy="997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000" b="1" dirty="0">
                <a:solidFill>
                  <a:srgbClr val="140A41"/>
                </a:solidFill>
                <a:latin typeface="Tenorite" panose="00000500000000000000" pitchFamily="2" charset="0"/>
              </a:rPr>
              <a:t>MEET THE TEAM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8700" y="2641044"/>
            <a:ext cx="7792418" cy="1576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Lorem ipsum dolor sit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amet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,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consectetur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adipiscing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elit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.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Etiam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vulputate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,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orci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 vel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hendrerit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congue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52442" y="8247432"/>
            <a:ext cx="2284503" cy="415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dirty="0">
                <a:solidFill>
                  <a:srgbClr val="140A41"/>
                </a:solidFill>
                <a:latin typeface="Tenorite" panose="00000500000000000000" pitchFamily="2" charset="0"/>
              </a:rPr>
              <a:t>Name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784819" y="8247432"/>
            <a:ext cx="3572298" cy="415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dirty="0">
                <a:solidFill>
                  <a:srgbClr val="140A41"/>
                </a:solidFill>
                <a:latin typeface="Tenorite" panose="00000500000000000000" pitchFamily="2" charset="0"/>
              </a:rPr>
              <a:t>Name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609059" y="8247432"/>
            <a:ext cx="3120951" cy="415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dirty="0">
                <a:solidFill>
                  <a:srgbClr val="140A41"/>
                </a:solidFill>
                <a:latin typeface="Tenorite" panose="00000500000000000000" pitchFamily="2" charset="0"/>
              </a:rPr>
              <a:t>Name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329324" y="8247432"/>
            <a:ext cx="2701586" cy="415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dirty="0">
                <a:solidFill>
                  <a:srgbClr val="140A41"/>
                </a:solidFill>
                <a:latin typeface="Tenorite" panose="00000500000000000000" pitchFamily="2" charset="0"/>
              </a:rPr>
              <a:t>Name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5081475" y="8247432"/>
            <a:ext cx="2402987" cy="415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dirty="0">
                <a:solidFill>
                  <a:srgbClr val="140A41"/>
                </a:solidFill>
                <a:latin typeface="Tenorite" panose="00000500000000000000" pitchFamily="2" charset="0"/>
              </a:rPr>
              <a:t>Name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1029927" y="413451"/>
            <a:ext cx="16229373" cy="715482"/>
            <a:chOff x="0" y="0"/>
            <a:chExt cx="21639164" cy="953976"/>
          </a:xfrm>
        </p:grpSpPr>
        <p:sp>
          <p:nvSpPr>
            <p:cNvPr id="23" name="TextBox 23"/>
            <p:cNvSpPr txBox="1"/>
            <p:nvPr/>
          </p:nvSpPr>
          <p:spPr>
            <a:xfrm>
              <a:off x="1130928" y="133975"/>
              <a:ext cx="6762540" cy="6185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99"/>
                </a:lnSpc>
              </a:pPr>
              <a:r>
                <a:rPr lang="en-US" sz="2499" spc="99" dirty="0">
                  <a:solidFill>
                    <a:srgbClr val="1A8045"/>
                  </a:solidFill>
                  <a:latin typeface="Tenorite" panose="00000500000000000000" pitchFamily="2" charset="0"/>
                </a:rPr>
                <a:t>Uniting &amp; Advocating for Women</a:t>
              </a:r>
            </a:p>
          </p:txBody>
        </p:sp>
        <p:sp>
          <p:nvSpPr>
            <p:cNvPr id="24" name="AutoShape 24"/>
            <p:cNvSpPr/>
            <p:nvPr/>
          </p:nvSpPr>
          <p:spPr>
            <a:xfrm>
              <a:off x="8468258" y="526615"/>
              <a:ext cx="13170906" cy="0"/>
            </a:xfrm>
            <a:prstGeom prst="line">
              <a:avLst/>
            </a:prstGeom>
            <a:ln w="12700" cap="flat">
              <a:solidFill>
                <a:srgbClr val="1A8045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0" y="0"/>
              <a:ext cx="953128" cy="953976"/>
            </a:xfrm>
            <a:prstGeom prst="rect">
              <a:avLst/>
            </a:prstGeom>
          </p:spPr>
        </p:pic>
      </p:grpSp>
      <p:grpSp>
        <p:nvGrpSpPr>
          <p:cNvPr id="26" name="Group 26"/>
          <p:cNvGrpSpPr/>
          <p:nvPr/>
        </p:nvGrpSpPr>
        <p:grpSpPr>
          <a:xfrm>
            <a:off x="0" y="9421739"/>
            <a:ext cx="17259300" cy="463910"/>
            <a:chOff x="0" y="-161925"/>
            <a:chExt cx="23012400" cy="618545"/>
          </a:xfrm>
        </p:grpSpPr>
        <p:sp>
          <p:nvSpPr>
            <p:cNvPr id="27" name="AutoShape 27"/>
            <p:cNvSpPr/>
            <p:nvPr/>
          </p:nvSpPr>
          <p:spPr>
            <a:xfrm>
              <a:off x="0" y="198967"/>
              <a:ext cx="18749084" cy="0"/>
            </a:xfrm>
            <a:prstGeom prst="line">
              <a:avLst/>
            </a:prstGeom>
            <a:ln w="12700" cap="flat">
              <a:solidFill>
                <a:srgbClr val="1A8045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17569440" y="-161925"/>
              <a:ext cx="5442960" cy="6185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999"/>
                </a:lnSpc>
              </a:pPr>
              <a:r>
                <a:rPr lang="en-US" sz="2499" spc="99" dirty="0">
                  <a:solidFill>
                    <a:srgbClr val="1A8045"/>
                  </a:solidFill>
                  <a:latin typeface="Tenorite" panose="00000500000000000000" pitchFamily="2" charset="0"/>
                </a:rPr>
                <a:t>www.NFBPWC.org</a:t>
              </a:r>
            </a:p>
          </p:txBody>
        </p:sp>
      </p:grpSp>
      <p:sp>
        <p:nvSpPr>
          <p:cNvPr id="29" name="AutoShape 29"/>
          <p:cNvSpPr/>
          <p:nvPr/>
        </p:nvSpPr>
        <p:spPr>
          <a:xfrm>
            <a:off x="-2365" y="9091612"/>
            <a:ext cx="18288000" cy="0"/>
          </a:xfrm>
          <a:prstGeom prst="line">
            <a:avLst/>
          </a:prstGeom>
          <a:ln w="95250" cap="flat">
            <a:solidFill>
              <a:srgbClr val="1A8045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99822" y="832583"/>
            <a:ext cx="3255763" cy="2442005"/>
            <a:chOff x="0" y="0"/>
            <a:chExt cx="4341018" cy="325600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5503" r="5503"/>
            <a:stretch>
              <a:fillRect/>
            </a:stretch>
          </p:blipFill>
          <p:spPr>
            <a:xfrm>
              <a:off x="0" y="0"/>
              <a:ext cx="4341018" cy="3256007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0299822" y="4834495"/>
            <a:ext cx="3255763" cy="2442005"/>
            <a:chOff x="0" y="0"/>
            <a:chExt cx="4341018" cy="3256007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t="1776" b="48156"/>
            <a:stretch>
              <a:fillRect/>
            </a:stretch>
          </p:blipFill>
          <p:spPr>
            <a:xfrm>
              <a:off x="0" y="0"/>
              <a:ext cx="4341018" cy="3256007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4068480" y="832583"/>
            <a:ext cx="3255763" cy="2442005"/>
            <a:chOff x="0" y="0"/>
            <a:chExt cx="4341018" cy="3256007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 t="6131" b="43896"/>
            <a:stretch>
              <a:fillRect/>
            </a:stretch>
          </p:blipFill>
          <p:spPr>
            <a:xfrm>
              <a:off x="0" y="0"/>
              <a:ext cx="4341018" cy="3256007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14068480" y="4834495"/>
            <a:ext cx="3255763" cy="2442005"/>
            <a:chOff x="0" y="0"/>
            <a:chExt cx="4341018" cy="3256007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/>
            <a:srcRect t="1349" b="48771"/>
            <a:stretch>
              <a:fillRect/>
            </a:stretch>
          </p:blipFill>
          <p:spPr>
            <a:xfrm>
              <a:off x="0" y="0"/>
              <a:ext cx="4341018" cy="3256007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1826900" y="4089649"/>
            <a:ext cx="5448055" cy="498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 b="1" dirty="0">
                <a:solidFill>
                  <a:srgbClr val="1A8045"/>
                </a:solidFill>
                <a:latin typeface="Tenorite" panose="00000500000000000000" pitchFamily="2" charset="0"/>
              </a:rPr>
              <a:t>Write a short description.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826900" y="4946415"/>
            <a:ext cx="6436339" cy="3192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 dirty="0">
                <a:solidFill>
                  <a:srgbClr val="333333"/>
                </a:solidFill>
                <a:latin typeface="Tenorite" panose="00000500000000000000" pitchFamily="2" charset="0"/>
              </a:rPr>
              <a:t>Lorem ipsum dolor sit </a:t>
            </a:r>
            <a:r>
              <a:rPr lang="en-US" sz="2999" dirty="0" err="1">
                <a:solidFill>
                  <a:srgbClr val="333333"/>
                </a:solidFill>
                <a:latin typeface="Tenorite" panose="00000500000000000000" pitchFamily="2" charset="0"/>
              </a:rPr>
              <a:t>amet</a:t>
            </a:r>
            <a:r>
              <a:rPr lang="en-US" sz="2999" dirty="0">
                <a:solidFill>
                  <a:srgbClr val="333333"/>
                </a:solidFill>
                <a:latin typeface="Tenorite" panose="00000500000000000000" pitchFamily="2" charset="0"/>
              </a:rPr>
              <a:t>, </a:t>
            </a:r>
            <a:r>
              <a:rPr lang="en-US" sz="2999" dirty="0" err="1">
                <a:solidFill>
                  <a:srgbClr val="333333"/>
                </a:solidFill>
                <a:latin typeface="Tenorite" panose="00000500000000000000" pitchFamily="2" charset="0"/>
              </a:rPr>
              <a:t>consectetur</a:t>
            </a:r>
            <a:r>
              <a:rPr lang="en-US" sz="2999" dirty="0">
                <a:solidFill>
                  <a:srgbClr val="333333"/>
                </a:solidFill>
                <a:latin typeface="Tenorite" panose="00000500000000000000" pitchFamily="2" charset="0"/>
              </a:rPr>
              <a:t> </a:t>
            </a:r>
            <a:r>
              <a:rPr lang="en-US" sz="2999" dirty="0" err="1">
                <a:solidFill>
                  <a:srgbClr val="333333"/>
                </a:solidFill>
                <a:latin typeface="Tenorite" panose="00000500000000000000" pitchFamily="2" charset="0"/>
              </a:rPr>
              <a:t>adipiscing</a:t>
            </a:r>
            <a:r>
              <a:rPr lang="en-US" sz="2999" dirty="0">
                <a:solidFill>
                  <a:srgbClr val="333333"/>
                </a:solidFill>
                <a:latin typeface="Tenorite" panose="00000500000000000000" pitchFamily="2" charset="0"/>
              </a:rPr>
              <a:t> </a:t>
            </a:r>
            <a:r>
              <a:rPr lang="en-US" sz="2999" dirty="0" err="1">
                <a:solidFill>
                  <a:srgbClr val="333333"/>
                </a:solidFill>
                <a:latin typeface="Tenorite" panose="00000500000000000000" pitchFamily="2" charset="0"/>
              </a:rPr>
              <a:t>elit</a:t>
            </a:r>
            <a:r>
              <a:rPr lang="en-US" sz="2999" dirty="0">
                <a:solidFill>
                  <a:srgbClr val="333333"/>
                </a:solidFill>
                <a:latin typeface="Tenorite" panose="00000500000000000000" pitchFamily="2" charset="0"/>
              </a:rPr>
              <a:t>. </a:t>
            </a:r>
            <a:r>
              <a:rPr lang="en-US" sz="2999" dirty="0" err="1">
                <a:solidFill>
                  <a:srgbClr val="333333"/>
                </a:solidFill>
                <a:latin typeface="Tenorite" panose="00000500000000000000" pitchFamily="2" charset="0"/>
              </a:rPr>
              <a:t>Nulla</a:t>
            </a:r>
            <a:r>
              <a:rPr lang="en-US" sz="2999" dirty="0">
                <a:solidFill>
                  <a:srgbClr val="333333"/>
                </a:solidFill>
                <a:latin typeface="Tenorite" panose="00000500000000000000" pitchFamily="2" charset="0"/>
              </a:rPr>
              <a:t> maximus, </a:t>
            </a:r>
            <a:r>
              <a:rPr lang="en-US" sz="2999" dirty="0" err="1">
                <a:solidFill>
                  <a:srgbClr val="333333"/>
                </a:solidFill>
                <a:latin typeface="Tenorite" panose="00000500000000000000" pitchFamily="2" charset="0"/>
              </a:rPr>
              <a:t>leo</a:t>
            </a:r>
            <a:r>
              <a:rPr lang="en-US" sz="2999" dirty="0">
                <a:solidFill>
                  <a:srgbClr val="333333"/>
                </a:solidFill>
                <a:latin typeface="Tenorite" panose="00000500000000000000" pitchFamily="2" charset="0"/>
              </a:rPr>
              <a:t> </a:t>
            </a:r>
            <a:r>
              <a:rPr lang="en-US" sz="2999" dirty="0" err="1">
                <a:solidFill>
                  <a:srgbClr val="333333"/>
                </a:solidFill>
                <a:latin typeface="Tenorite" panose="00000500000000000000" pitchFamily="2" charset="0"/>
              </a:rPr>
              <a:t>ut</a:t>
            </a:r>
            <a:r>
              <a:rPr lang="en-US" sz="2999" dirty="0">
                <a:solidFill>
                  <a:srgbClr val="333333"/>
                </a:solidFill>
                <a:latin typeface="Tenorite" panose="00000500000000000000" pitchFamily="2" charset="0"/>
              </a:rPr>
              <a:t> lacinia </a:t>
            </a:r>
            <a:r>
              <a:rPr lang="en-US" sz="2999" dirty="0" err="1">
                <a:solidFill>
                  <a:srgbClr val="333333"/>
                </a:solidFill>
                <a:latin typeface="Tenorite" panose="00000500000000000000" pitchFamily="2" charset="0"/>
              </a:rPr>
              <a:t>suscipit</a:t>
            </a:r>
            <a:r>
              <a:rPr lang="en-US" sz="2999" dirty="0">
                <a:solidFill>
                  <a:srgbClr val="333333"/>
                </a:solidFill>
                <a:latin typeface="Tenorite" panose="00000500000000000000" pitchFamily="2" charset="0"/>
              </a:rPr>
              <a:t>, lorem </a:t>
            </a:r>
            <a:r>
              <a:rPr lang="en-US" sz="2999" dirty="0" err="1">
                <a:solidFill>
                  <a:srgbClr val="333333"/>
                </a:solidFill>
                <a:latin typeface="Tenorite" panose="00000500000000000000" pitchFamily="2" charset="0"/>
              </a:rPr>
              <a:t>quam</a:t>
            </a:r>
            <a:r>
              <a:rPr lang="en-US" sz="2999" dirty="0">
                <a:solidFill>
                  <a:srgbClr val="333333"/>
                </a:solidFill>
                <a:latin typeface="Tenorite" panose="00000500000000000000" pitchFamily="2" charset="0"/>
              </a:rPr>
              <a:t> </a:t>
            </a:r>
            <a:r>
              <a:rPr lang="en-US" sz="2999" dirty="0" err="1">
                <a:solidFill>
                  <a:srgbClr val="333333"/>
                </a:solidFill>
                <a:latin typeface="Tenorite" panose="00000500000000000000" pitchFamily="2" charset="0"/>
              </a:rPr>
              <a:t>tristique</a:t>
            </a:r>
            <a:r>
              <a:rPr lang="en-US" sz="2999" dirty="0">
                <a:solidFill>
                  <a:srgbClr val="333333"/>
                </a:solidFill>
                <a:latin typeface="Tenorite" panose="00000500000000000000" pitchFamily="2" charset="0"/>
              </a:rPr>
              <a:t> dui, </a:t>
            </a:r>
            <a:r>
              <a:rPr lang="en-US" sz="2999" dirty="0" err="1">
                <a:solidFill>
                  <a:srgbClr val="333333"/>
                </a:solidFill>
                <a:latin typeface="Tenorite" panose="00000500000000000000" pitchFamily="2" charset="0"/>
              </a:rPr>
              <a:t>lobortis</a:t>
            </a:r>
            <a:r>
              <a:rPr lang="en-US" sz="2999" dirty="0">
                <a:solidFill>
                  <a:srgbClr val="333333"/>
                </a:solidFill>
                <a:latin typeface="Tenorite" panose="00000500000000000000" pitchFamily="2" charset="0"/>
              </a:rPr>
              <a:t> </a:t>
            </a:r>
            <a:r>
              <a:rPr lang="en-US" sz="2999" dirty="0" err="1">
                <a:solidFill>
                  <a:srgbClr val="333333"/>
                </a:solidFill>
                <a:latin typeface="Tenorite" panose="00000500000000000000" pitchFamily="2" charset="0"/>
              </a:rPr>
              <a:t>rutrum</a:t>
            </a:r>
            <a:r>
              <a:rPr lang="en-US" sz="2999" dirty="0">
                <a:solidFill>
                  <a:srgbClr val="333333"/>
                </a:solidFill>
                <a:latin typeface="Tenorite" panose="00000500000000000000" pitchFamily="2" charset="0"/>
              </a:rPr>
              <a:t> </a:t>
            </a:r>
            <a:r>
              <a:rPr lang="en-US" sz="2999" dirty="0" err="1">
                <a:solidFill>
                  <a:srgbClr val="333333"/>
                </a:solidFill>
                <a:latin typeface="Tenorite" panose="00000500000000000000" pitchFamily="2" charset="0"/>
              </a:rPr>
              <a:t>purus</a:t>
            </a:r>
            <a:r>
              <a:rPr lang="en-US" sz="2999" dirty="0">
                <a:solidFill>
                  <a:srgbClr val="333333"/>
                </a:solidFill>
                <a:latin typeface="Tenorite" panose="00000500000000000000" pitchFamily="2" charset="0"/>
              </a:rPr>
              <a:t> </a:t>
            </a:r>
            <a:r>
              <a:rPr lang="en-US" sz="2999" dirty="0" err="1">
                <a:solidFill>
                  <a:srgbClr val="333333"/>
                </a:solidFill>
                <a:latin typeface="Tenorite" panose="00000500000000000000" pitchFamily="2" charset="0"/>
              </a:rPr>
              <a:t>turpis</a:t>
            </a:r>
            <a:r>
              <a:rPr lang="en-US" sz="2999" dirty="0">
                <a:solidFill>
                  <a:srgbClr val="333333"/>
                </a:solidFill>
                <a:latin typeface="Tenorite" panose="00000500000000000000" pitchFamily="2" charset="0"/>
              </a:rPr>
              <a:t> at </a:t>
            </a:r>
            <a:r>
              <a:rPr lang="en-US" sz="2999" dirty="0" err="1">
                <a:solidFill>
                  <a:srgbClr val="333333"/>
                </a:solidFill>
                <a:latin typeface="Tenorite" panose="00000500000000000000" pitchFamily="2" charset="0"/>
              </a:rPr>
              <a:t>orci</a:t>
            </a:r>
            <a:r>
              <a:rPr lang="en-US" sz="2999" dirty="0">
                <a:solidFill>
                  <a:srgbClr val="333333"/>
                </a:solidFill>
                <a:latin typeface="Tenorite" panose="00000500000000000000" pitchFamily="2" charset="0"/>
              </a:rPr>
              <a:t>. </a:t>
            </a:r>
            <a:r>
              <a:rPr lang="en-US" sz="2999" dirty="0" err="1">
                <a:solidFill>
                  <a:srgbClr val="333333"/>
                </a:solidFill>
                <a:latin typeface="Tenorite" panose="00000500000000000000" pitchFamily="2" charset="0"/>
              </a:rPr>
              <a:t>Etiam</a:t>
            </a:r>
            <a:r>
              <a:rPr lang="en-US" sz="2999" dirty="0">
                <a:solidFill>
                  <a:srgbClr val="333333"/>
                </a:solidFill>
                <a:latin typeface="Tenorite" panose="00000500000000000000" pitchFamily="2" charset="0"/>
              </a:rPr>
              <a:t> sit </a:t>
            </a:r>
            <a:r>
              <a:rPr lang="en-US" sz="2999" dirty="0" err="1">
                <a:solidFill>
                  <a:srgbClr val="333333"/>
                </a:solidFill>
                <a:latin typeface="Tenorite" panose="00000500000000000000" pitchFamily="2" charset="0"/>
              </a:rPr>
              <a:t>amet</a:t>
            </a:r>
            <a:r>
              <a:rPr lang="en-US" sz="2999" dirty="0">
                <a:solidFill>
                  <a:srgbClr val="333333"/>
                </a:solidFill>
                <a:latin typeface="Tenorite" panose="00000500000000000000" pitchFamily="2" charset="0"/>
              </a:rPr>
              <a:t> </a:t>
            </a:r>
            <a:r>
              <a:rPr lang="en-US" sz="2999" dirty="0" err="1">
                <a:solidFill>
                  <a:srgbClr val="333333"/>
                </a:solidFill>
                <a:latin typeface="Tenorite" panose="00000500000000000000" pitchFamily="2" charset="0"/>
              </a:rPr>
              <a:t>porttitor</a:t>
            </a:r>
            <a:r>
              <a:rPr lang="en-US" sz="2999" dirty="0">
                <a:solidFill>
                  <a:srgbClr val="333333"/>
                </a:solidFill>
                <a:latin typeface="Tenorite" panose="00000500000000000000" pitchFamily="2" charset="0"/>
              </a:rPr>
              <a:t> </a:t>
            </a:r>
            <a:r>
              <a:rPr lang="en-US" sz="2999" dirty="0" err="1">
                <a:solidFill>
                  <a:srgbClr val="333333"/>
                </a:solidFill>
                <a:latin typeface="Tenorite" panose="00000500000000000000" pitchFamily="2" charset="0"/>
              </a:rPr>
              <a:t>turpis</a:t>
            </a:r>
            <a:r>
              <a:rPr lang="en-US" sz="2999" dirty="0">
                <a:solidFill>
                  <a:srgbClr val="333333"/>
                </a:solidFill>
                <a:latin typeface="Tenorite" panose="00000500000000000000" pitchFamily="2" charset="0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99822" y="3270986"/>
            <a:ext cx="2599780" cy="569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3399" b="1" dirty="0">
                <a:solidFill>
                  <a:srgbClr val="4F7344"/>
                </a:solidFill>
                <a:latin typeface="Tenorite" panose="00000500000000000000" pitchFamily="2" charset="0"/>
              </a:rPr>
              <a:t>Name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99822" y="7272898"/>
            <a:ext cx="2599780" cy="569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3399" b="1" dirty="0">
                <a:solidFill>
                  <a:srgbClr val="4F7344"/>
                </a:solidFill>
                <a:latin typeface="Tenorite" panose="00000500000000000000" pitchFamily="2" charset="0"/>
              </a:rPr>
              <a:t>Name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068480" y="3270986"/>
            <a:ext cx="2599780" cy="569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3399" b="1" dirty="0">
                <a:solidFill>
                  <a:srgbClr val="4F7344"/>
                </a:solidFill>
                <a:latin typeface="Tenorite" panose="00000500000000000000" pitchFamily="2" charset="0"/>
              </a:rPr>
              <a:t>Name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068480" y="7272898"/>
            <a:ext cx="2599780" cy="569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3399" b="1" dirty="0">
                <a:solidFill>
                  <a:srgbClr val="4F7344"/>
                </a:solidFill>
                <a:latin typeface="Tenorite" panose="00000500000000000000" pitchFamily="2" charset="0"/>
              </a:rPr>
              <a:t>Name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99822" y="3848100"/>
            <a:ext cx="2832036" cy="415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99"/>
              </a:lnSpc>
            </a:pPr>
            <a:r>
              <a:rPr lang="en-US" sz="2499" i="1" dirty="0">
                <a:solidFill>
                  <a:srgbClr val="4F7344"/>
                </a:solidFill>
                <a:latin typeface="Tenorite" panose="00000500000000000000" pitchFamily="2" charset="0"/>
              </a:rPr>
              <a:t>Program Chair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299822" y="7810500"/>
            <a:ext cx="3255763" cy="415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99"/>
              </a:lnSpc>
            </a:pPr>
            <a:r>
              <a:rPr lang="en-US" sz="2499" i="1" dirty="0">
                <a:solidFill>
                  <a:srgbClr val="4F7344"/>
                </a:solidFill>
                <a:latin typeface="Tenorite" panose="00000500000000000000" pitchFamily="2" charset="0"/>
              </a:rPr>
              <a:t>Team member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068480" y="3848100"/>
            <a:ext cx="2187654" cy="415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99"/>
              </a:lnSpc>
            </a:pPr>
            <a:r>
              <a:rPr lang="en-US" sz="2499" i="1" dirty="0">
                <a:solidFill>
                  <a:srgbClr val="4F7344"/>
                </a:solidFill>
                <a:latin typeface="Tenorite" panose="00000500000000000000" pitchFamily="2" charset="0"/>
              </a:rPr>
              <a:t>Team member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068480" y="7810500"/>
            <a:ext cx="2187654" cy="415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99"/>
              </a:lnSpc>
            </a:pPr>
            <a:r>
              <a:rPr lang="en-US" sz="2499" i="1" dirty="0">
                <a:solidFill>
                  <a:srgbClr val="4F7344"/>
                </a:solidFill>
                <a:latin typeface="Tenorite" panose="00000500000000000000" pitchFamily="2" charset="0"/>
              </a:rPr>
              <a:t>Team member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200171" y="-4763"/>
            <a:ext cx="714846" cy="9354396"/>
            <a:chOff x="0" y="-6350"/>
            <a:chExt cx="953128" cy="12472527"/>
          </a:xfrm>
        </p:grpSpPr>
        <p:sp>
          <p:nvSpPr>
            <p:cNvPr id="21" name="TextBox 21"/>
            <p:cNvSpPr txBox="1"/>
            <p:nvPr/>
          </p:nvSpPr>
          <p:spPr>
            <a:xfrm rot="16200000">
              <a:off x="-3148100" y="7499270"/>
              <a:ext cx="7087402" cy="6185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99"/>
                </a:lnSpc>
              </a:pPr>
              <a:r>
                <a:rPr lang="en-US" sz="2499" spc="99" dirty="0">
                  <a:solidFill>
                    <a:srgbClr val="1A8045"/>
                  </a:solidFill>
                  <a:latin typeface="Tenorite" panose="00000500000000000000" pitchFamily="2" charset="0"/>
                </a:rPr>
                <a:t>Uniting &amp; Advocating for Women</a:t>
              </a:r>
            </a:p>
          </p:txBody>
        </p:sp>
        <p:sp>
          <p:nvSpPr>
            <p:cNvPr id="22" name="AutoShape 22"/>
            <p:cNvSpPr/>
            <p:nvPr/>
          </p:nvSpPr>
          <p:spPr>
            <a:xfrm rot="5400000">
              <a:off x="-1541582" y="1965228"/>
              <a:ext cx="3943156" cy="0"/>
            </a:xfrm>
            <a:prstGeom prst="line">
              <a:avLst/>
            </a:prstGeom>
            <a:ln w="12700" cap="flat">
              <a:solidFill>
                <a:srgbClr val="1A8045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11512201"/>
              <a:ext cx="953128" cy="953976"/>
            </a:xfrm>
            <a:prstGeom prst="rect">
              <a:avLst/>
            </a:prstGeom>
          </p:spPr>
        </p:pic>
      </p:grpSp>
      <p:sp>
        <p:nvSpPr>
          <p:cNvPr id="24" name="TextBox 24"/>
          <p:cNvSpPr txBox="1"/>
          <p:nvPr/>
        </p:nvSpPr>
        <p:spPr>
          <a:xfrm>
            <a:off x="397256" y="9575116"/>
            <a:ext cx="4082220" cy="463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99"/>
              </a:lnSpc>
            </a:pPr>
            <a:r>
              <a:rPr lang="en-US" sz="2499" spc="99" dirty="0">
                <a:solidFill>
                  <a:srgbClr val="1A8045"/>
                </a:solidFill>
                <a:latin typeface="Tenorite" panose="00000500000000000000" pitchFamily="2" charset="0"/>
              </a:rPr>
              <a:t>www.NFBPWC.org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826900" y="2223236"/>
            <a:ext cx="7792418" cy="997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000" b="1" dirty="0">
                <a:solidFill>
                  <a:srgbClr val="140A41"/>
                </a:solidFill>
                <a:latin typeface="Tenorite" panose="00000500000000000000" pitchFamily="2" charset="0"/>
              </a:rPr>
              <a:t>MEET THE TEAM</a:t>
            </a:r>
          </a:p>
        </p:txBody>
      </p:sp>
      <p:sp>
        <p:nvSpPr>
          <p:cNvPr id="26" name="AutoShape 26"/>
          <p:cNvSpPr/>
          <p:nvPr/>
        </p:nvSpPr>
        <p:spPr>
          <a:xfrm rot="-2700000">
            <a:off x="15641497" y="9043300"/>
            <a:ext cx="5293007" cy="2487400"/>
          </a:xfrm>
          <a:prstGeom prst="rect">
            <a:avLst/>
          </a:prstGeom>
          <a:solidFill>
            <a:srgbClr val="140A41"/>
          </a:solid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EFE11CD-6681-441A-A26D-3134AA8B91A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FA3240-6AE8-4F2F-8D1C-03A705C1844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5701B72-F745-4217-8D44-BBC4078B9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639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77D28-5031-488E-BE27-7D2557389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2" y="4406900"/>
            <a:ext cx="10021887" cy="1362075"/>
          </a:xfrm>
        </p:spPr>
        <p:txBody>
          <a:bodyPr>
            <a:noAutofit/>
          </a:bodyPr>
          <a:lstStyle/>
          <a:p>
            <a:r>
              <a:rPr lang="en-US" sz="6000" dirty="0"/>
              <a:t>Custom slide designs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4763C0-E6D7-4A7D-8D90-3C4EA50866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Feel free to use these, too.</a:t>
            </a:r>
          </a:p>
        </p:txBody>
      </p:sp>
    </p:spTree>
    <p:extLst>
      <p:ext uri="{BB962C8B-B14F-4D97-AF65-F5344CB8AC3E}">
        <p14:creationId xmlns:p14="http://schemas.microsoft.com/office/powerpoint/2010/main" val="1672961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7959033"/>
            <a:ext cx="4825497" cy="0"/>
          </a:xfrm>
          <a:prstGeom prst="line">
            <a:avLst/>
          </a:prstGeom>
          <a:ln w="9525" cap="flat">
            <a:solidFill>
              <a:srgbClr val="1A8045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10239204" y="0"/>
            <a:ext cx="8048796" cy="10287000"/>
            <a:chOff x="0" y="0"/>
            <a:chExt cx="2936223" cy="37527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36223" cy="3752726"/>
            </a:xfrm>
            <a:custGeom>
              <a:avLst/>
              <a:gdLst/>
              <a:ahLst/>
              <a:cxnLst/>
              <a:rect l="l" t="t" r="r" b="b"/>
              <a:pathLst>
                <a:path w="2936223" h="3752726">
                  <a:moveTo>
                    <a:pt x="0" y="0"/>
                  </a:moveTo>
                  <a:lnTo>
                    <a:pt x="2936223" y="0"/>
                  </a:lnTo>
                  <a:lnTo>
                    <a:pt x="2936223" y="3752726"/>
                  </a:lnTo>
                  <a:lnTo>
                    <a:pt x="0" y="3752726"/>
                  </a:lnTo>
                  <a:close/>
                </a:path>
              </a:pathLst>
            </a:custGeom>
            <a:solidFill>
              <a:srgbClr val="F8F8F8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028700" y="4962049"/>
            <a:ext cx="8773703" cy="1234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360"/>
              </a:lnSpc>
            </a:pPr>
            <a:r>
              <a:rPr lang="en-US" sz="7400" b="1" spc="614" dirty="0">
                <a:solidFill>
                  <a:srgbClr val="140A41"/>
                </a:solidFill>
                <a:latin typeface="Tenorite" panose="00000500000000000000" pitchFamily="2" charset="0"/>
              </a:rPr>
              <a:t>OPENING SLIDE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6483998"/>
            <a:ext cx="5664622" cy="556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800"/>
              </a:lnSpc>
            </a:pPr>
            <a:r>
              <a:rPr lang="en-US" sz="3000" spc="60" dirty="0">
                <a:solidFill>
                  <a:srgbClr val="333333"/>
                </a:solidFill>
                <a:latin typeface="Tenorite" panose="00000500000000000000" pitchFamily="2" charset="0"/>
              </a:rPr>
              <a:t>Subtitle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63458" y="184975"/>
            <a:ext cx="4082220" cy="463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99"/>
              </a:lnSpc>
            </a:pPr>
            <a:r>
              <a:rPr lang="en-US" sz="2499" spc="99" dirty="0">
                <a:solidFill>
                  <a:srgbClr val="1A8045"/>
                </a:solidFill>
                <a:latin typeface="Tenorite" panose="00000500000000000000" pitchFamily="2" charset="0"/>
              </a:rPr>
              <a:t>www.NFBPWC.org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8909050"/>
            <a:ext cx="6732075" cy="556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99"/>
              </a:lnSpc>
            </a:pPr>
            <a:r>
              <a:rPr lang="en-US" sz="2999" spc="119" dirty="0">
                <a:solidFill>
                  <a:srgbClr val="333333"/>
                </a:solidFill>
                <a:latin typeface="Tenorite" panose="00000500000000000000" pitchFamily="2" charset="0"/>
              </a:rPr>
              <a:t>Presented by: Name of Presenter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47E18F2-9749-47FE-9E4A-DCFCAB161FB7}"/>
              </a:ext>
            </a:extLst>
          </p:cNvPr>
          <p:cNvGrpSpPr/>
          <p:nvPr/>
        </p:nvGrpSpPr>
        <p:grpSpPr>
          <a:xfrm>
            <a:off x="10239204" y="0"/>
            <a:ext cx="8048796" cy="10287000"/>
            <a:chOff x="10239204" y="0"/>
            <a:chExt cx="8048796" cy="10287000"/>
          </a:xfrm>
        </p:grpSpPr>
        <p:grpSp>
          <p:nvGrpSpPr>
            <p:cNvPr id="5" name="Group 5"/>
            <p:cNvGrpSpPr/>
            <p:nvPr/>
          </p:nvGrpSpPr>
          <p:grpSpPr>
            <a:xfrm>
              <a:off x="10239204" y="0"/>
              <a:ext cx="8048796" cy="10287000"/>
              <a:chOff x="0" y="0"/>
              <a:chExt cx="2119848" cy="2709333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119848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2119848" h="2709333">
                    <a:moveTo>
                      <a:pt x="0" y="0"/>
                    </a:moveTo>
                    <a:lnTo>
                      <a:pt x="2119848" y="0"/>
                    </a:lnTo>
                    <a:lnTo>
                      <a:pt x="2119848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140A41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171450"/>
                <a:ext cx="812800" cy="9842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160"/>
                  </a:lnSpc>
                </a:pPr>
                <a:endParaRPr/>
              </a:p>
            </p:txBody>
          </p:sp>
        </p:grpSp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1058184" y="1879744"/>
              <a:ext cx="6527513" cy="6527513"/>
            </a:xfrm>
            <a:prstGeom prst="rect">
              <a:avLst/>
            </a:prstGeom>
          </p:spPr>
        </p:pic>
      </p:grpSp>
      <p:sp>
        <p:nvSpPr>
          <p:cNvPr id="13" name="AutoShape 13"/>
          <p:cNvSpPr/>
          <p:nvPr/>
        </p:nvSpPr>
        <p:spPr>
          <a:xfrm rot="5400000" flipV="1">
            <a:off x="5068144" y="5115936"/>
            <a:ext cx="10325096" cy="17024"/>
          </a:xfrm>
          <a:prstGeom prst="line">
            <a:avLst/>
          </a:prstGeom>
          <a:ln w="133350" cap="flat">
            <a:solidFill>
              <a:srgbClr val="1A8045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563458" y="184975"/>
            <a:ext cx="4082220" cy="463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99"/>
              </a:lnSpc>
            </a:pPr>
            <a:r>
              <a:rPr lang="en-US" sz="2499" spc="99" dirty="0">
                <a:solidFill>
                  <a:srgbClr val="1A8045"/>
                </a:solidFill>
                <a:latin typeface="Tenorite" panose="00000500000000000000" pitchFamily="2" charset="0"/>
              </a:rPr>
              <a:t>www.NFBPWC.org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D0A9B9D-0F17-4BBB-A4B7-31B84BEB4B81}"/>
              </a:ext>
            </a:extLst>
          </p:cNvPr>
          <p:cNvGrpSpPr/>
          <p:nvPr/>
        </p:nvGrpSpPr>
        <p:grpSpPr>
          <a:xfrm>
            <a:off x="8605036" y="1304925"/>
            <a:ext cx="9018504" cy="7692848"/>
            <a:chOff x="8605036" y="1304925"/>
            <a:chExt cx="9018504" cy="7692848"/>
          </a:xfrm>
        </p:grpSpPr>
        <p:grpSp>
          <p:nvGrpSpPr>
            <p:cNvPr id="2" name="Group 2"/>
            <p:cNvGrpSpPr/>
            <p:nvPr/>
          </p:nvGrpSpPr>
          <p:grpSpPr>
            <a:xfrm>
              <a:off x="12813668" y="8242144"/>
              <a:ext cx="4809872" cy="755629"/>
              <a:chOff x="0" y="0"/>
              <a:chExt cx="1266798" cy="199013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1266798" cy="199013"/>
              </a:xfrm>
              <a:custGeom>
                <a:avLst/>
                <a:gdLst/>
                <a:ahLst/>
                <a:cxnLst/>
                <a:rect l="l" t="t" r="r" b="b"/>
                <a:pathLst>
                  <a:path w="1266798" h="199013">
                    <a:moveTo>
                      <a:pt x="0" y="0"/>
                    </a:moveTo>
                    <a:lnTo>
                      <a:pt x="1266798" y="0"/>
                    </a:lnTo>
                    <a:lnTo>
                      <a:pt x="1266798" y="199013"/>
                    </a:lnTo>
                    <a:lnTo>
                      <a:pt x="0" y="199013"/>
                    </a:lnTo>
                    <a:close/>
                  </a:path>
                </a:pathLst>
              </a:custGeom>
              <a:solidFill>
                <a:srgbClr val="1A8045"/>
              </a:solidFill>
            </p:spPr>
          </p:sp>
          <p:sp>
            <p:nvSpPr>
              <p:cNvPr id="4" name="TextBox 4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5" name="TextBox 5"/>
            <p:cNvSpPr txBox="1"/>
            <p:nvPr/>
          </p:nvSpPr>
          <p:spPr>
            <a:xfrm>
              <a:off x="12954918" y="8308809"/>
              <a:ext cx="4527372" cy="4158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00"/>
                </a:lnSpc>
              </a:pPr>
              <a:r>
                <a:rPr lang="en-US" sz="2500" dirty="0">
                  <a:solidFill>
                    <a:srgbClr val="FFFAF0"/>
                  </a:solidFill>
                  <a:latin typeface="Tenorite" panose="00000500000000000000" pitchFamily="2" charset="0"/>
                </a:rPr>
                <a:t>NAME OF PRESENTER</a:t>
              </a:r>
            </a:p>
          </p:txBody>
        </p:sp>
        <p:grpSp>
          <p:nvGrpSpPr>
            <p:cNvPr id="7" name="Group 7"/>
            <p:cNvGrpSpPr/>
            <p:nvPr/>
          </p:nvGrpSpPr>
          <p:grpSpPr>
            <a:xfrm>
              <a:off x="8605036" y="1304925"/>
              <a:ext cx="9018504" cy="6711230"/>
              <a:chOff x="0" y="0"/>
              <a:chExt cx="2375244" cy="1767567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375244" cy="1767567"/>
              </a:xfrm>
              <a:custGeom>
                <a:avLst/>
                <a:gdLst/>
                <a:ahLst/>
                <a:cxnLst/>
                <a:rect l="l" t="t" r="r" b="b"/>
                <a:pathLst>
                  <a:path w="2375244" h="1767567">
                    <a:moveTo>
                      <a:pt x="0" y="0"/>
                    </a:moveTo>
                    <a:lnTo>
                      <a:pt x="2375244" y="0"/>
                    </a:lnTo>
                    <a:lnTo>
                      <a:pt x="2375244" y="1767567"/>
                    </a:lnTo>
                    <a:lnTo>
                      <a:pt x="0" y="1767567"/>
                    </a:lnTo>
                    <a:close/>
                  </a:path>
                </a:pathLst>
              </a:custGeom>
              <a:solidFill>
                <a:srgbClr val="140A41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171450"/>
                <a:ext cx="812800" cy="9842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160"/>
                  </a:lnSpc>
                </a:pPr>
                <a:endParaRPr/>
              </a:p>
            </p:txBody>
          </p:sp>
        </p:grpSp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1254395" y="2020633"/>
              <a:ext cx="5097969" cy="5097969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647045C-2EAF-460E-A5F5-3B88FE332997}"/>
              </a:ext>
            </a:extLst>
          </p:cNvPr>
          <p:cNvGrpSpPr/>
          <p:nvPr/>
        </p:nvGrpSpPr>
        <p:grpSpPr>
          <a:xfrm>
            <a:off x="1399362" y="2592850"/>
            <a:ext cx="2061224" cy="2526838"/>
            <a:chOff x="1399362" y="2592850"/>
            <a:chExt cx="2061224" cy="2526838"/>
          </a:xfrm>
        </p:grpSpPr>
        <p:sp>
          <p:nvSpPr>
            <p:cNvPr id="10" name="AutoShape 10"/>
            <p:cNvSpPr/>
            <p:nvPr/>
          </p:nvSpPr>
          <p:spPr>
            <a:xfrm>
              <a:off x="1423165" y="2616017"/>
              <a:ext cx="2037421" cy="0"/>
            </a:xfrm>
            <a:prstGeom prst="line">
              <a:avLst/>
            </a:prstGeom>
            <a:ln w="47625" cap="flat">
              <a:solidFill>
                <a:srgbClr val="1A8045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1" name="AutoShape 11"/>
            <p:cNvSpPr/>
            <p:nvPr/>
          </p:nvSpPr>
          <p:spPr>
            <a:xfrm rot="5400000">
              <a:off x="135943" y="3856269"/>
              <a:ext cx="2526838" cy="0"/>
            </a:xfrm>
            <a:prstGeom prst="line">
              <a:avLst/>
            </a:prstGeom>
            <a:ln w="47625" cap="flat">
              <a:solidFill>
                <a:srgbClr val="1A8045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AFC07A2-15CF-4760-AE21-B0482C3A3BDB}"/>
              </a:ext>
            </a:extLst>
          </p:cNvPr>
          <p:cNvGrpSpPr/>
          <p:nvPr/>
        </p:nvGrpSpPr>
        <p:grpSpPr>
          <a:xfrm>
            <a:off x="1423174" y="2609519"/>
            <a:ext cx="9134966" cy="4047918"/>
            <a:chOff x="1423174" y="2609519"/>
            <a:chExt cx="9134966" cy="4047918"/>
          </a:xfrm>
        </p:grpSpPr>
        <p:grpSp>
          <p:nvGrpSpPr>
            <p:cNvPr id="12" name="Group 12"/>
            <p:cNvGrpSpPr/>
            <p:nvPr/>
          </p:nvGrpSpPr>
          <p:grpSpPr>
            <a:xfrm>
              <a:off x="1423174" y="2663642"/>
              <a:ext cx="8821505" cy="3993795"/>
              <a:chOff x="0" y="0"/>
              <a:chExt cx="2323359" cy="1051864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323359" cy="1051864"/>
              </a:xfrm>
              <a:custGeom>
                <a:avLst/>
                <a:gdLst/>
                <a:ahLst/>
                <a:cxnLst/>
                <a:rect l="l" t="t" r="r" b="b"/>
                <a:pathLst>
                  <a:path w="2323359" h="1051864">
                    <a:moveTo>
                      <a:pt x="0" y="0"/>
                    </a:moveTo>
                    <a:lnTo>
                      <a:pt x="2323359" y="0"/>
                    </a:lnTo>
                    <a:lnTo>
                      <a:pt x="2323359" y="1051864"/>
                    </a:lnTo>
                    <a:lnTo>
                      <a:pt x="0" y="1051864"/>
                    </a:lnTo>
                    <a:close/>
                  </a:path>
                </a:pathLst>
              </a:custGeom>
              <a:solidFill>
                <a:srgbClr val="FDFDFD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1784437" y="2609519"/>
              <a:ext cx="8773703" cy="12346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0360"/>
                </a:lnSpc>
              </a:pPr>
              <a:r>
                <a:rPr lang="en-US" sz="7400" b="1" spc="614" dirty="0">
                  <a:solidFill>
                    <a:srgbClr val="140A41"/>
                  </a:solidFill>
                  <a:latin typeface="Tenorite" panose="00000500000000000000" pitchFamily="2" charset="0"/>
                </a:rPr>
                <a:t>OPENING SLIDE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784437" y="4131468"/>
              <a:ext cx="5664622" cy="5566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800"/>
                </a:lnSpc>
              </a:pPr>
              <a:r>
                <a:rPr lang="en-US" sz="3000" spc="60" dirty="0">
                  <a:solidFill>
                    <a:srgbClr val="333333"/>
                  </a:solidFill>
                  <a:latin typeface="Tenorite" panose="00000500000000000000" pitchFamily="2" charset="0"/>
                </a:rPr>
                <a:t>Subtitle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6305562" y="0"/>
            <a:ext cx="12278020" cy="10354557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252942" y="3703457"/>
            <a:ext cx="16006358" cy="5554843"/>
          </a:xfrm>
          <a:prstGeom prst="rect">
            <a:avLst/>
          </a:prstGeom>
          <a:solidFill>
            <a:srgbClr val="140A41"/>
          </a:solidFill>
        </p:spPr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EF2C7CA-CD12-4EF6-89A3-AF7B524364B8}"/>
              </a:ext>
            </a:extLst>
          </p:cNvPr>
          <p:cNvGrpSpPr/>
          <p:nvPr/>
        </p:nvGrpSpPr>
        <p:grpSpPr>
          <a:xfrm>
            <a:off x="10374395" y="-247655"/>
            <a:ext cx="7913605" cy="9702164"/>
            <a:chOff x="10374395" y="-247655"/>
            <a:chExt cx="7913605" cy="9702164"/>
          </a:xfrm>
        </p:grpSpPr>
        <p:grpSp>
          <p:nvGrpSpPr>
            <p:cNvPr id="4" name="Group 4"/>
            <p:cNvGrpSpPr>
              <a:grpSpLocks noChangeAspect="1"/>
            </p:cNvGrpSpPr>
            <p:nvPr/>
          </p:nvGrpSpPr>
          <p:grpSpPr>
            <a:xfrm>
              <a:off x="10374395" y="-203728"/>
              <a:ext cx="7913605" cy="9462028"/>
              <a:chOff x="0" y="0"/>
              <a:chExt cx="8603361" cy="10286746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2794" y="-128"/>
                <a:ext cx="8606155" cy="10286874"/>
              </a:xfrm>
              <a:custGeom>
                <a:avLst/>
                <a:gdLst/>
                <a:ahLst/>
                <a:cxnLst/>
                <a:rect l="l" t="t" r="r" b="b"/>
                <a:pathLst>
                  <a:path w="8606155" h="10286874">
                    <a:moveTo>
                      <a:pt x="8606155" y="10251441"/>
                    </a:moveTo>
                    <a:cubicBezTo>
                      <a:pt x="8606155" y="10284588"/>
                      <a:pt x="8595487" y="10286874"/>
                      <a:pt x="8567674" y="10286874"/>
                    </a:cubicBezTo>
                    <a:cubicBezTo>
                      <a:pt x="5713094" y="10286239"/>
                      <a:pt x="2858643" y="10286239"/>
                      <a:pt x="4064" y="10286239"/>
                    </a:cubicBezTo>
                    <a:cubicBezTo>
                      <a:pt x="0" y="10272396"/>
                      <a:pt x="6350" y="10259823"/>
                      <a:pt x="9271" y="10246996"/>
                    </a:cubicBezTo>
                    <a:cubicBezTo>
                      <a:pt x="134747" y="9685402"/>
                      <a:pt x="260350" y="9123935"/>
                      <a:pt x="386207" y="8562467"/>
                    </a:cubicBezTo>
                    <a:cubicBezTo>
                      <a:pt x="565658" y="7761986"/>
                      <a:pt x="745490" y="6961633"/>
                      <a:pt x="924814" y="6161151"/>
                    </a:cubicBezTo>
                    <a:cubicBezTo>
                      <a:pt x="1146302" y="5172583"/>
                      <a:pt x="1367282" y="4184015"/>
                      <a:pt x="1588643" y="3195574"/>
                    </a:cubicBezTo>
                    <a:cubicBezTo>
                      <a:pt x="1813560" y="2191385"/>
                      <a:pt x="2038604" y="1187323"/>
                      <a:pt x="2264156" y="183261"/>
                    </a:cubicBezTo>
                    <a:cubicBezTo>
                      <a:pt x="2277872" y="122174"/>
                      <a:pt x="2286635" y="59690"/>
                      <a:pt x="2308860" y="635"/>
                    </a:cubicBezTo>
                    <a:cubicBezTo>
                      <a:pt x="4395216" y="635"/>
                      <a:pt x="6481572" y="635"/>
                      <a:pt x="8567928" y="0"/>
                    </a:cubicBezTo>
                    <a:cubicBezTo>
                      <a:pt x="8596249" y="0"/>
                      <a:pt x="8605901" y="3429"/>
                      <a:pt x="8605901" y="35814"/>
                    </a:cubicBezTo>
                    <a:cubicBezTo>
                      <a:pt x="8605139" y="3441066"/>
                      <a:pt x="8605139" y="6846317"/>
                      <a:pt x="8606155" y="10251441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49450" t="-14954" r="-86672" b="-22129"/>
                </a:stretch>
              </a:blipFill>
            </p:spPr>
          </p:sp>
        </p:grpSp>
        <p:sp>
          <p:nvSpPr>
            <p:cNvPr id="6" name="AutoShape 6"/>
            <p:cNvSpPr/>
            <p:nvPr/>
          </p:nvSpPr>
          <p:spPr>
            <a:xfrm rot="6187091" flipV="1">
              <a:off x="6516459" y="4574414"/>
              <a:ext cx="9702164" cy="58025"/>
            </a:xfrm>
            <a:prstGeom prst="line">
              <a:avLst/>
            </a:prstGeom>
            <a:ln w="133350" cap="flat">
              <a:solidFill>
                <a:srgbClr val="1A8045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7" name="TextBox 7"/>
          <p:cNvSpPr txBox="1"/>
          <p:nvPr/>
        </p:nvSpPr>
        <p:spPr>
          <a:xfrm>
            <a:off x="1252942" y="1105926"/>
            <a:ext cx="5935366" cy="93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52"/>
              </a:lnSpc>
            </a:pPr>
            <a:r>
              <a:rPr lang="en-US" sz="7400" b="1" spc="-436" dirty="0">
                <a:solidFill>
                  <a:srgbClr val="140A41"/>
                </a:solidFill>
                <a:latin typeface="Tenorite" panose="00000500000000000000" pitchFamily="2" charset="0"/>
              </a:rPr>
              <a:t>AGENDA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83557" y="4085341"/>
            <a:ext cx="7777421" cy="4229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7" lvl="1" indent="-323848">
              <a:lnSpc>
                <a:spcPts val="6749"/>
              </a:lnSpc>
              <a:buFont typeface="Arial"/>
              <a:buChar char="•"/>
            </a:pPr>
            <a:r>
              <a:rPr lang="en-US" sz="2999" spc="59" dirty="0">
                <a:solidFill>
                  <a:srgbClr val="FFFAF0"/>
                </a:solidFill>
                <a:latin typeface="Tenorite" panose="00000500000000000000" pitchFamily="2" charset="0"/>
              </a:rPr>
              <a:t>Agenda bullet</a:t>
            </a:r>
          </a:p>
          <a:p>
            <a:pPr marL="647697" lvl="1" indent="-323848">
              <a:lnSpc>
                <a:spcPts val="6749"/>
              </a:lnSpc>
              <a:buFont typeface="Arial"/>
              <a:buChar char="•"/>
            </a:pPr>
            <a:r>
              <a:rPr lang="en-US" sz="2999" spc="59" dirty="0">
                <a:solidFill>
                  <a:srgbClr val="FFFAF0"/>
                </a:solidFill>
                <a:latin typeface="Tenorite" panose="00000500000000000000" pitchFamily="2" charset="0"/>
              </a:rPr>
              <a:t>Agenda bullet</a:t>
            </a:r>
          </a:p>
          <a:p>
            <a:pPr marL="647697" lvl="1" indent="-323848">
              <a:lnSpc>
                <a:spcPts val="6749"/>
              </a:lnSpc>
              <a:buFont typeface="Arial"/>
              <a:buChar char="•"/>
            </a:pPr>
            <a:r>
              <a:rPr lang="en-US" sz="2999" spc="59" dirty="0">
                <a:solidFill>
                  <a:srgbClr val="FFFAF0"/>
                </a:solidFill>
                <a:latin typeface="Tenorite" panose="00000500000000000000" pitchFamily="2" charset="0"/>
              </a:rPr>
              <a:t>Agenda bullet</a:t>
            </a:r>
          </a:p>
          <a:p>
            <a:pPr marL="647697" lvl="1" indent="-323848">
              <a:lnSpc>
                <a:spcPts val="6749"/>
              </a:lnSpc>
              <a:buFont typeface="Arial"/>
              <a:buChar char="•"/>
            </a:pPr>
            <a:r>
              <a:rPr lang="en-US" sz="2999" spc="59" dirty="0">
                <a:solidFill>
                  <a:srgbClr val="FFFAF0"/>
                </a:solidFill>
                <a:latin typeface="Tenorite" panose="00000500000000000000" pitchFamily="2" charset="0"/>
              </a:rPr>
              <a:t>Agenda bullet</a:t>
            </a:r>
          </a:p>
          <a:p>
            <a:pPr marL="647697" lvl="1" indent="-323848">
              <a:lnSpc>
                <a:spcPts val="6749"/>
              </a:lnSpc>
              <a:buFont typeface="Arial"/>
              <a:buChar char="•"/>
            </a:pPr>
            <a:r>
              <a:rPr lang="en-US" sz="2999" spc="59" dirty="0">
                <a:solidFill>
                  <a:srgbClr val="FFFAF0"/>
                </a:solidFill>
                <a:latin typeface="Tenorite" panose="00000500000000000000" pitchFamily="2" charset="0"/>
              </a:rPr>
              <a:t>Agenda bullet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97256" y="9575116"/>
            <a:ext cx="4082220" cy="463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99"/>
              </a:lnSpc>
            </a:pPr>
            <a:r>
              <a:rPr lang="en-US" sz="2499" spc="99" dirty="0">
                <a:solidFill>
                  <a:srgbClr val="1A8045"/>
                </a:solidFill>
                <a:latin typeface="Tenorite" panose="00000500000000000000" pitchFamily="2" charset="0"/>
              </a:rPr>
              <a:t>www.NFBPWC.org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200171" y="-4763"/>
            <a:ext cx="714846" cy="9354396"/>
            <a:chOff x="0" y="-6350"/>
            <a:chExt cx="953128" cy="12472527"/>
          </a:xfrm>
        </p:grpSpPr>
        <p:sp>
          <p:nvSpPr>
            <p:cNvPr id="11" name="TextBox 11"/>
            <p:cNvSpPr txBox="1"/>
            <p:nvPr/>
          </p:nvSpPr>
          <p:spPr>
            <a:xfrm rot="16200000">
              <a:off x="-3148100" y="7496450"/>
              <a:ext cx="7087402" cy="6241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99"/>
                </a:lnSpc>
              </a:pPr>
              <a:r>
                <a:rPr lang="en-US" sz="2499" spc="99" dirty="0">
                  <a:solidFill>
                    <a:srgbClr val="1A8045"/>
                  </a:solidFill>
                  <a:latin typeface="Tenorite" panose="00000500000000000000" pitchFamily="2" charset="0"/>
                </a:rPr>
                <a:t>Uniting &amp; Advocating for Women</a:t>
              </a:r>
            </a:p>
          </p:txBody>
        </p:sp>
        <p:sp>
          <p:nvSpPr>
            <p:cNvPr id="12" name="AutoShape 12"/>
            <p:cNvSpPr/>
            <p:nvPr/>
          </p:nvSpPr>
          <p:spPr>
            <a:xfrm rot="5400000">
              <a:off x="-1541582" y="1965228"/>
              <a:ext cx="3943156" cy="0"/>
            </a:xfrm>
            <a:prstGeom prst="line">
              <a:avLst/>
            </a:prstGeom>
            <a:ln w="12700" cap="flat">
              <a:solidFill>
                <a:srgbClr val="1A8045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11512201"/>
              <a:ext cx="953128" cy="953976"/>
            </a:xfrm>
            <a:prstGeom prst="rect">
              <a:avLst/>
            </a:prstGeom>
          </p:spPr>
        </p:pic>
      </p:grpSp>
      <p:sp>
        <p:nvSpPr>
          <p:cNvPr id="14" name="AutoShape 3">
            <a:extLst>
              <a:ext uri="{FF2B5EF4-FFF2-40B4-BE49-F238E27FC236}">
                <a16:creationId xmlns:a16="http://schemas.microsoft.com/office/drawing/2014/main" id="{E7587540-E651-4578-909C-8CB20B122990}"/>
              </a:ext>
            </a:extLst>
          </p:cNvPr>
          <p:cNvSpPr/>
          <p:nvPr/>
        </p:nvSpPr>
        <p:spPr>
          <a:xfrm>
            <a:off x="6305562" y="9258300"/>
            <a:ext cx="11982438" cy="1096257"/>
          </a:xfrm>
          <a:prstGeom prst="rect">
            <a:avLst/>
          </a:prstGeom>
          <a:solidFill>
            <a:schemeClr val="bg2"/>
          </a:solid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705024" cy="10287000"/>
            <a:chOff x="0" y="0"/>
            <a:chExt cx="8940032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r="56546"/>
            <a:stretch>
              <a:fillRect/>
            </a:stretch>
          </p:blipFill>
          <p:spPr>
            <a:xfrm>
              <a:off x="0" y="0"/>
              <a:ext cx="8940032" cy="13716000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85054" b="43312"/>
          <a:stretch>
            <a:fillRect/>
          </a:stretch>
        </p:blipFill>
        <p:spPr>
          <a:xfrm>
            <a:off x="870014" y="4551408"/>
            <a:ext cx="317371" cy="118418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8256504" y="1453357"/>
            <a:ext cx="9063892" cy="947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80"/>
              </a:lnSpc>
            </a:pPr>
            <a:r>
              <a:rPr lang="en-US" sz="3000" dirty="0">
                <a:solidFill>
                  <a:srgbClr val="000000"/>
                </a:solidFill>
                <a:latin typeface="Tenorite" panose="00000500000000000000" pitchFamily="2" charset="0"/>
              </a:rPr>
              <a:t>Lorem ipsum dolor sit </a:t>
            </a:r>
            <a:r>
              <a:rPr lang="en-US" sz="3000" dirty="0" err="1">
                <a:solidFill>
                  <a:srgbClr val="000000"/>
                </a:solidFill>
                <a:latin typeface="Tenorite" panose="00000500000000000000" pitchFamily="2" charset="0"/>
              </a:rPr>
              <a:t>amet</a:t>
            </a:r>
            <a:r>
              <a:rPr lang="en-US" sz="3000" dirty="0">
                <a:solidFill>
                  <a:srgbClr val="000000"/>
                </a:solidFill>
                <a:latin typeface="Tenorite" panose="00000500000000000000" pitchFamily="2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Tenorite" panose="00000500000000000000" pitchFamily="2" charset="0"/>
              </a:rPr>
              <a:t>consectetur</a:t>
            </a:r>
            <a:r>
              <a:rPr lang="en-US" sz="3000" dirty="0">
                <a:solidFill>
                  <a:srgbClr val="000000"/>
                </a:solidFill>
                <a:latin typeface="Tenorite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enorite" panose="00000500000000000000" pitchFamily="2" charset="0"/>
              </a:rPr>
              <a:t>adipiscing</a:t>
            </a:r>
            <a:r>
              <a:rPr lang="en-US" sz="3000" dirty="0">
                <a:solidFill>
                  <a:srgbClr val="000000"/>
                </a:solidFill>
                <a:latin typeface="Tenorite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enorite" panose="00000500000000000000" pitchFamily="2" charset="0"/>
              </a:rPr>
              <a:t>elit</a:t>
            </a:r>
            <a:r>
              <a:rPr lang="en-US" sz="3000" dirty="0">
                <a:solidFill>
                  <a:srgbClr val="000000"/>
                </a:solidFill>
                <a:latin typeface="Tenorite" panose="00000500000000000000" pitchFamily="2" charset="0"/>
              </a:rPr>
              <a:t>, sed do </a:t>
            </a:r>
            <a:r>
              <a:rPr lang="en-US" sz="3000" dirty="0" err="1">
                <a:solidFill>
                  <a:srgbClr val="000000"/>
                </a:solidFill>
                <a:latin typeface="Tenorite" panose="00000500000000000000" pitchFamily="2" charset="0"/>
              </a:rPr>
              <a:t>eiusmod</a:t>
            </a:r>
            <a:r>
              <a:rPr lang="en-US" sz="3000" dirty="0">
                <a:solidFill>
                  <a:srgbClr val="000000"/>
                </a:solidFill>
                <a:latin typeface="Tenorite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enorite" panose="00000500000000000000" pitchFamily="2" charset="0"/>
              </a:rPr>
              <a:t>tempor</a:t>
            </a:r>
            <a:r>
              <a:rPr lang="en-US" sz="3000" dirty="0">
                <a:solidFill>
                  <a:srgbClr val="000000"/>
                </a:solidFill>
                <a:latin typeface="Tenorite" panose="00000500000000000000" pitchFamily="2" charset="0"/>
              </a:rPr>
              <a:t>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256504" y="754868"/>
            <a:ext cx="6704596" cy="66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4000" b="1" dirty="0">
                <a:solidFill>
                  <a:srgbClr val="140A41"/>
                </a:solidFill>
                <a:latin typeface="Tenorite" panose="00000500000000000000" pitchFamily="2" charset="0"/>
              </a:rPr>
              <a:t>Agenda item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256504" y="3178258"/>
            <a:ext cx="9063892" cy="947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80"/>
              </a:lnSpc>
            </a:pPr>
            <a:r>
              <a:rPr lang="en-US" sz="3000" dirty="0">
                <a:solidFill>
                  <a:srgbClr val="000000"/>
                </a:solidFill>
                <a:latin typeface="Tenorite" panose="00000500000000000000" pitchFamily="2" charset="0"/>
              </a:rPr>
              <a:t>Lorem ipsum dolor sit </a:t>
            </a:r>
            <a:r>
              <a:rPr lang="en-US" sz="3000" dirty="0" err="1">
                <a:solidFill>
                  <a:srgbClr val="000000"/>
                </a:solidFill>
                <a:latin typeface="Tenorite" panose="00000500000000000000" pitchFamily="2" charset="0"/>
              </a:rPr>
              <a:t>amet</a:t>
            </a:r>
            <a:r>
              <a:rPr lang="en-US" sz="3000" dirty="0">
                <a:solidFill>
                  <a:srgbClr val="000000"/>
                </a:solidFill>
                <a:latin typeface="Tenorite" panose="00000500000000000000" pitchFamily="2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Tenorite" panose="00000500000000000000" pitchFamily="2" charset="0"/>
              </a:rPr>
              <a:t>consectetur</a:t>
            </a:r>
            <a:r>
              <a:rPr lang="en-US" sz="3000" dirty="0">
                <a:solidFill>
                  <a:srgbClr val="000000"/>
                </a:solidFill>
                <a:latin typeface="Tenorite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enorite" panose="00000500000000000000" pitchFamily="2" charset="0"/>
              </a:rPr>
              <a:t>adipiscing</a:t>
            </a:r>
            <a:r>
              <a:rPr lang="en-US" sz="3000" dirty="0">
                <a:solidFill>
                  <a:srgbClr val="000000"/>
                </a:solidFill>
                <a:latin typeface="Tenorite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enorite" panose="00000500000000000000" pitchFamily="2" charset="0"/>
              </a:rPr>
              <a:t>elit</a:t>
            </a:r>
            <a:r>
              <a:rPr lang="en-US" sz="3000" dirty="0">
                <a:solidFill>
                  <a:srgbClr val="000000"/>
                </a:solidFill>
                <a:latin typeface="Tenorite" panose="00000500000000000000" pitchFamily="2" charset="0"/>
              </a:rPr>
              <a:t>, sed do </a:t>
            </a:r>
            <a:r>
              <a:rPr lang="en-US" sz="3000" dirty="0" err="1">
                <a:solidFill>
                  <a:srgbClr val="000000"/>
                </a:solidFill>
                <a:latin typeface="Tenorite" panose="00000500000000000000" pitchFamily="2" charset="0"/>
              </a:rPr>
              <a:t>eiusmod</a:t>
            </a:r>
            <a:r>
              <a:rPr lang="en-US" sz="3000" dirty="0">
                <a:solidFill>
                  <a:srgbClr val="000000"/>
                </a:solidFill>
                <a:latin typeface="Tenorite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enorite" panose="00000500000000000000" pitchFamily="2" charset="0"/>
              </a:rPr>
              <a:t>tempor</a:t>
            </a:r>
            <a:r>
              <a:rPr lang="en-US" sz="3000" dirty="0">
                <a:solidFill>
                  <a:srgbClr val="000000"/>
                </a:solidFill>
                <a:latin typeface="Tenorite" panose="00000500000000000000" pitchFamily="2" charset="0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256504" y="2479770"/>
            <a:ext cx="6704596" cy="66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4000" b="1" dirty="0">
                <a:solidFill>
                  <a:srgbClr val="140A41"/>
                </a:solidFill>
                <a:latin typeface="Tenorite" panose="00000500000000000000" pitchFamily="2" charset="0"/>
              </a:rPr>
              <a:t>Agenda item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256504" y="4903160"/>
            <a:ext cx="9063892" cy="947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80"/>
              </a:lnSpc>
            </a:pPr>
            <a:r>
              <a:rPr lang="en-US" sz="3000" dirty="0">
                <a:solidFill>
                  <a:srgbClr val="000000"/>
                </a:solidFill>
                <a:latin typeface="Tenorite" panose="00000500000000000000" pitchFamily="2" charset="0"/>
              </a:rPr>
              <a:t>Lorem ipsum dolor sit </a:t>
            </a:r>
            <a:r>
              <a:rPr lang="en-US" sz="3000" dirty="0" err="1">
                <a:solidFill>
                  <a:srgbClr val="000000"/>
                </a:solidFill>
                <a:latin typeface="Tenorite" panose="00000500000000000000" pitchFamily="2" charset="0"/>
              </a:rPr>
              <a:t>amet</a:t>
            </a:r>
            <a:r>
              <a:rPr lang="en-US" sz="3000" dirty="0">
                <a:solidFill>
                  <a:srgbClr val="000000"/>
                </a:solidFill>
                <a:latin typeface="Tenorite" panose="00000500000000000000" pitchFamily="2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Tenorite" panose="00000500000000000000" pitchFamily="2" charset="0"/>
              </a:rPr>
              <a:t>consectetur</a:t>
            </a:r>
            <a:r>
              <a:rPr lang="en-US" sz="3000" dirty="0">
                <a:solidFill>
                  <a:srgbClr val="000000"/>
                </a:solidFill>
                <a:latin typeface="Tenorite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enorite" panose="00000500000000000000" pitchFamily="2" charset="0"/>
              </a:rPr>
              <a:t>adipiscing</a:t>
            </a:r>
            <a:r>
              <a:rPr lang="en-US" sz="3000" dirty="0">
                <a:solidFill>
                  <a:srgbClr val="000000"/>
                </a:solidFill>
                <a:latin typeface="Tenorite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enorite" panose="00000500000000000000" pitchFamily="2" charset="0"/>
              </a:rPr>
              <a:t>elit</a:t>
            </a:r>
            <a:r>
              <a:rPr lang="en-US" sz="3000" dirty="0">
                <a:solidFill>
                  <a:srgbClr val="000000"/>
                </a:solidFill>
                <a:latin typeface="Tenorite" panose="00000500000000000000" pitchFamily="2" charset="0"/>
              </a:rPr>
              <a:t>, sed do </a:t>
            </a:r>
            <a:r>
              <a:rPr lang="en-US" sz="3000" dirty="0" err="1">
                <a:solidFill>
                  <a:srgbClr val="000000"/>
                </a:solidFill>
                <a:latin typeface="Tenorite" panose="00000500000000000000" pitchFamily="2" charset="0"/>
              </a:rPr>
              <a:t>eiusmod</a:t>
            </a:r>
            <a:r>
              <a:rPr lang="en-US" sz="3000" dirty="0">
                <a:solidFill>
                  <a:srgbClr val="000000"/>
                </a:solidFill>
                <a:latin typeface="Tenorite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enorite" panose="00000500000000000000" pitchFamily="2" charset="0"/>
              </a:rPr>
              <a:t>tempor</a:t>
            </a:r>
            <a:r>
              <a:rPr lang="en-US" sz="3000" dirty="0">
                <a:solidFill>
                  <a:srgbClr val="000000"/>
                </a:solidFill>
                <a:latin typeface="Tenorite" panose="00000500000000000000" pitchFamily="2" charset="0"/>
              </a:rPr>
              <a:t>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256504" y="4204672"/>
            <a:ext cx="6704596" cy="66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4000" b="1" dirty="0">
                <a:solidFill>
                  <a:srgbClr val="140A41"/>
                </a:solidFill>
                <a:latin typeface="Tenorite" panose="00000500000000000000" pitchFamily="2" charset="0"/>
              </a:rPr>
              <a:t>Agenda item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256504" y="6628062"/>
            <a:ext cx="9063892" cy="947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80"/>
              </a:lnSpc>
            </a:pPr>
            <a:r>
              <a:rPr lang="en-US" sz="3000" dirty="0">
                <a:solidFill>
                  <a:srgbClr val="000000"/>
                </a:solidFill>
                <a:latin typeface="Tenorite" panose="00000500000000000000" pitchFamily="2" charset="0"/>
              </a:rPr>
              <a:t>Lorem ipsum dolor sit </a:t>
            </a:r>
            <a:r>
              <a:rPr lang="en-US" sz="3000" dirty="0" err="1">
                <a:solidFill>
                  <a:srgbClr val="000000"/>
                </a:solidFill>
                <a:latin typeface="Tenorite" panose="00000500000000000000" pitchFamily="2" charset="0"/>
              </a:rPr>
              <a:t>amet</a:t>
            </a:r>
            <a:r>
              <a:rPr lang="en-US" sz="3000" dirty="0">
                <a:solidFill>
                  <a:srgbClr val="000000"/>
                </a:solidFill>
                <a:latin typeface="Tenorite" panose="00000500000000000000" pitchFamily="2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Tenorite" panose="00000500000000000000" pitchFamily="2" charset="0"/>
              </a:rPr>
              <a:t>consectetur</a:t>
            </a:r>
            <a:r>
              <a:rPr lang="en-US" sz="3000" dirty="0">
                <a:solidFill>
                  <a:srgbClr val="000000"/>
                </a:solidFill>
                <a:latin typeface="Tenorite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enorite" panose="00000500000000000000" pitchFamily="2" charset="0"/>
              </a:rPr>
              <a:t>adipiscing</a:t>
            </a:r>
            <a:r>
              <a:rPr lang="en-US" sz="3000" dirty="0">
                <a:solidFill>
                  <a:srgbClr val="000000"/>
                </a:solidFill>
                <a:latin typeface="Tenorite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enorite" panose="00000500000000000000" pitchFamily="2" charset="0"/>
              </a:rPr>
              <a:t>elit</a:t>
            </a:r>
            <a:r>
              <a:rPr lang="en-US" sz="3000" dirty="0">
                <a:solidFill>
                  <a:srgbClr val="000000"/>
                </a:solidFill>
                <a:latin typeface="Tenorite" panose="00000500000000000000" pitchFamily="2" charset="0"/>
              </a:rPr>
              <a:t>, sed do </a:t>
            </a:r>
            <a:r>
              <a:rPr lang="en-US" sz="3000" dirty="0" err="1">
                <a:solidFill>
                  <a:srgbClr val="000000"/>
                </a:solidFill>
                <a:latin typeface="Tenorite" panose="00000500000000000000" pitchFamily="2" charset="0"/>
              </a:rPr>
              <a:t>eiusmod</a:t>
            </a:r>
            <a:r>
              <a:rPr lang="en-US" sz="3000" dirty="0">
                <a:solidFill>
                  <a:srgbClr val="000000"/>
                </a:solidFill>
                <a:latin typeface="Tenorite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enorite" panose="00000500000000000000" pitchFamily="2" charset="0"/>
              </a:rPr>
              <a:t>tempor</a:t>
            </a:r>
            <a:r>
              <a:rPr lang="en-US" sz="3000" dirty="0">
                <a:solidFill>
                  <a:srgbClr val="000000"/>
                </a:solidFill>
                <a:latin typeface="Tenorite" panose="00000500000000000000" pitchFamily="2" charset="0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256504" y="5929574"/>
            <a:ext cx="6704596" cy="66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4000" b="1" dirty="0">
                <a:solidFill>
                  <a:srgbClr val="140A41"/>
                </a:solidFill>
                <a:latin typeface="Tenorite" panose="00000500000000000000" pitchFamily="2" charset="0"/>
              </a:rPr>
              <a:t>Agenda item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256504" y="8353318"/>
            <a:ext cx="9063892" cy="947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80"/>
              </a:lnSpc>
            </a:pPr>
            <a:r>
              <a:rPr lang="en-US" sz="3000" dirty="0">
                <a:solidFill>
                  <a:srgbClr val="000000"/>
                </a:solidFill>
                <a:latin typeface="Tenorite" panose="00000500000000000000" pitchFamily="2" charset="0"/>
              </a:rPr>
              <a:t>Lorem ipsum dolor sit </a:t>
            </a:r>
            <a:r>
              <a:rPr lang="en-US" sz="3000" dirty="0" err="1">
                <a:solidFill>
                  <a:srgbClr val="000000"/>
                </a:solidFill>
                <a:latin typeface="Tenorite" panose="00000500000000000000" pitchFamily="2" charset="0"/>
              </a:rPr>
              <a:t>amet</a:t>
            </a:r>
            <a:r>
              <a:rPr lang="en-US" sz="3000" dirty="0">
                <a:solidFill>
                  <a:srgbClr val="000000"/>
                </a:solidFill>
                <a:latin typeface="Tenorite" panose="00000500000000000000" pitchFamily="2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Tenorite" panose="00000500000000000000" pitchFamily="2" charset="0"/>
              </a:rPr>
              <a:t>consectetur</a:t>
            </a:r>
            <a:r>
              <a:rPr lang="en-US" sz="3000" dirty="0">
                <a:solidFill>
                  <a:srgbClr val="000000"/>
                </a:solidFill>
                <a:latin typeface="Tenorite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enorite" panose="00000500000000000000" pitchFamily="2" charset="0"/>
              </a:rPr>
              <a:t>adipiscing</a:t>
            </a:r>
            <a:r>
              <a:rPr lang="en-US" sz="3000" dirty="0">
                <a:solidFill>
                  <a:srgbClr val="000000"/>
                </a:solidFill>
                <a:latin typeface="Tenorite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enorite" panose="00000500000000000000" pitchFamily="2" charset="0"/>
              </a:rPr>
              <a:t>elit</a:t>
            </a:r>
            <a:r>
              <a:rPr lang="en-US" sz="3000" dirty="0">
                <a:solidFill>
                  <a:srgbClr val="000000"/>
                </a:solidFill>
                <a:latin typeface="Tenorite" panose="00000500000000000000" pitchFamily="2" charset="0"/>
              </a:rPr>
              <a:t>, sed do </a:t>
            </a:r>
            <a:r>
              <a:rPr lang="en-US" sz="3000" dirty="0" err="1">
                <a:solidFill>
                  <a:srgbClr val="000000"/>
                </a:solidFill>
                <a:latin typeface="Tenorite" panose="00000500000000000000" pitchFamily="2" charset="0"/>
              </a:rPr>
              <a:t>eiusmod</a:t>
            </a:r>
            <a:r>
              <a:rPr lang="en-US" sz="3000" dirty="0">
                <a:solidFill>
                  <a:srgbClr val="000000"/>
                </a:solidFill>
                <a:latin typeface="Tenorite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enorite" panose="00000500000000000000" pitchFamily="2" charset="0"/>
              </a:rPr>
              <a:t>tempor</a:t>
            </a:r>
            <a:r>
              <a:rPr lang="en-US" sz="3000" dirty="0">
                <a:solidFill>
                  <a:srgbClr val="000000"/>
                </a:solidFill>
                <a:latin typeface="Tenorite" panose="00000500000000000000" pitchFamily="2" charset="0"/>
              </a:rPr>
              <a:t>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256504" y="7654830"/>
            <a:ext cx="6704596" cy="66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4000" b="1" dirty="0">
                <a:solidFill>
                  <a:srgbClr val="140A41"/>
                </a:solidFill>
                <a:latin typeface="Tenorite" panose="00000500000000000000" pitchFamily="2" charset="0"/>
              </a:rPr>
              <a:t>Agenda item</a:t>
            </a:r>
          </a:p>
        </p:txBody>
      </p:sp>
      <p:sp>
        <p:nvSpPr>
          <p:cNvPr id="15" name="AutoShape 15"/>
          <p:cNvSpPr/>
          <p:nvPr/>
        </p:nvSpPr>
        <p:spPr>
          <a:xfrm rot="5400000">
            <a:off x="1546366" y="5063409"/>
            <a:ext cx="10382251" cy="64936"/>
          </a:xfrm>
          <a:prstGeom prst="line">
            <a:avLst/>
          </a:prstGeom>
          <a:ln w="190500" cap="flat">
            <a:solidFill>
              <a:srgbClr val="140A41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6" name="Group 16"/>
          <p:cNvGrpSpPr/>
          <p:nvPr/>
        </p:nvGrpSpPr>
        <p:grpSpPr>
          <a:xfrm>
            <a:off x="7103508" y="-4763"/>
            <a:ext cx="714846" cy="9402022"/>
            <a:chOff x="0" y="-6351"/>
            <a:chExt cx="953128" cy="12536029"/>
          </a:xfrm>
        </p:grpSpPr>
        <p:sp>
          <p:nvSpPr>
            <p:cNvPr id="17" name="TextBox 17"/>
            <p:cNvSpPr txBox="1"/>
            <p:nvPr/>
          </p:nvSpPr>
          <p:spPr>
            <a:xfrm rot="16200000">
              <a:off x="-3148100" y="7559950"/>
              <a:ext cx="7087402" cy="6241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99"/>
                </a:lnSpc>
              </a:pPr>
              <a:r>
                <a:rPr lang="en-US" sz="2499" spc="99" dirty="0">
                  <a:solidFill>
                    <a:srgbClr val="1A8045"/>
                  </a:solidFill>
                  <a:latin typeface="Tenorite" panose="00000500000000000000" pitchFamily="2" charset="0"/>
                </a:rPr>
                <a:t>Uniting &amp; Advocating for Women</a:t>
              </a:r>
            </a:p>
          </p:txBody>
        </p:sp>
        <p:sp>
          <p:nvSpPr>
            <p:cNvPr id="18" name="AutoShape 18"/>
            <p:cNvSpPr/>
            <p:nvPr/>
          </p:nvSpPr>
          <p:spPr>
            <a:xfrm rot="5400000">
              <a:off x="-1573332" y="1996978"/>
              <a:ext cx="4006657" cy="0"/>
            </a:xfrm>
            <a:prstGeom prst="line">
              <a:avLst/>
            </a:prstGeom>
            <a:ln w="12700" cap="flat">
              <a:solidFill>
                <a:srgbClr val="1A8045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11575702"/>
              <a:ext cx="953128" cy="953976"/>
            </a:xfrm>
            <a:prstGeom prst="rect">
              <a:avLst/>
            </a:prstGeom>
          </p:spPr>
        </p:pic>
      </p:grpSp>
      <p:sp>
        <p:nvSpPr>
          <p:cNvPr id="20" name="TextBox 20"/>
          <p:cNvSpPr txBox="1"/>
          <p:nvPr/>
        </p:nvSpPr>
        <p:spPr>
          <a:xfrm>
            <a:off x="13643411" y="9416308"/>
            <a:ext cx="4082220" cy="463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99"/>
              </a:lnSpc>
            </a:pPr>
            <a:r>
              <a:rPr lang="en-US" sz="2499" spc="99" dirty="0">
                <a:solidFill>
                  <a:srgbClr val="1A8045"/>
                </a:solidFill>
                <a:latin typeface="Tenorite" panose="00000500000000000000" pitchFamily="2" charset="0"/>
              </a:rPr>
              <a:t>www.NFBPWC.org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241106" y="0"/>
            <a:ext cx="5824416" cy="10287000"/>
            <a:chOff x="0" y="0"/>
            <a:chExt cx="7765887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70000"/>
            </a:blip>
            <a:srcRect l="62206"/>
            <a:stretch>
              <a:fillRect/>
            </a:stretch>
          </p:blipFill>
          <p:spPr>
            <a:xfrm>
              <a:off x="0" y="0"/>
              <a:ext cx="7765887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200171" y="-4763"/>
            <a:ext cx="714846" cy="9354396"/>
            <a:chOff x="0" y="-6350"/>
            <a:chExt cx="953128" cy="12472527"/>
          </a:xfrm>
        </p:grpSpPr>
        <p:sp>
          <p:nvSpPr>
            <p:cNvPr id="5" name="TextBox 5"/>
            <p:cNvSpPr txBox="1"/>
            <p:nvPr/>
          </p:nvSpPr>
          <p:spPr>
            <a:xfrm rot="16200000">
              <a:off x="-3148098" y="7496451"/>
              <a:ext cx="7087402" cy="6241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99"/>
                </a:lnSpc>
              </a:pPr>
              <a:r>
                <a:rPr lang="en-US" sz="2499" spc="99" dirty="0">
                  <a:solidFill>
                    <a:srgbClr val="1A8045"/>
                  </a:solidFill>
                  <a:latin typeface="Tenorite" panose="00000500000000000000" pitchFamily="2" charset="0"/>
                </a:rPr>
                <a:t>Uniting &amp; Advocating for Women</a:t>
              </a:r>
            </a:p>
          </p:txBody>
        </p:sp>
        <p:sp>
          <p:nvSpPr>
            <p:cNvPr id="6" name="AutoShape 6"/>
            <p:cNvSpPr/>
            <p:nvPr/>
          </p:nvSpPr>
          <p:spPr>
            <a:xfrm rot="5400000">
              <a:off x="-1541582" y="1965228"/>
              <a:ext cx="3943156" cy="0"/>
            </a:xfrm>
            <a:prstGeom prst="line">
              <a:avLst/>
            </a:prstGeom>
            <a:ln w="12700" cap="flat">
              <a:solidFill>
                <a:srgbClr val="1A8045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11512201"/>
              <a:ext cx="953128" cy="953976"/>
            </a:xfrm>
            <a:prstGeom prst="rect">
              <a:avLst/>
            </a:prstGeom>
          </p:spPr>
        </p:pic>
      </p:grpSp>
      <p:sp>
        <p:nvSpPr>
          <p:cNvPr id="8" name="AutoShape 8"/>
          <p:cNvSpPr/>
          <p:nvPr/>
        </p:nvSpPr>
        <p:spPr>
          <a:xfrm>
            <a:off x="17065522" y="0"/>
            <a:ext cx="1222478" cy="10287000"/>
          </a:xfrm>
          <a:prstGeom prst="rect">
            <a:avLst/>
          </a:prstGeom>
          <a:solidFill>
            <a:srgbClr val="140A41"/>
          </a:solidFill>
        </p:spPr>
      </p:sp>
      <p:sp>
        <p:nvSpPr>
          <p:cNvPr id="9" name="TextBox 9"/>
          <p:cNvSpPr txBox="1"/>
          <p:nvPr/>
        </p:nvSpPr>
        <p:spPr>
          <a:xfrm>
            <a:off x="1252942" y="2973893"/>
            <a:ext cx="5471653" cy="498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b="1" dirty="0">
                <a:solidFill>
                  <a:srgbClr val="1A8045"/>
                </a:solidFill>
                <a:latin typeface="Tenorite" panose="00000500000000000000" pitchFamily="2" charset="0"/>
              </a:rPr>
              <a:t>1st Sub-heading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52942" y="3365840"/>
            <a:ext cx="8948314" cy="1037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Lorem ipsum dolor sit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amet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,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consectetur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adipiscing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elit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.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Nulla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 maximus,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leo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ut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 lacinia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suscipit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, lorem.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97256" y="9575116"/>
            <a:ext cx="4082220" cy="463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99"/>
              </a:lnSpc>
            </a:pPr>
            <a:r>
              <a:rPr lang="en-US" sz="2499" spc="99" dirty="0">
                <a:solidFill>
                  <a:srgbClr val="1A8045"/>
                </a:solidFill>
                <a:latin typeface="Tenorite" panose="00000500000000000000" pitchFamily="2" charset="0"/>
              </a:rPr>
              <a:t>www.NFBPWC.org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52942" y="1115451"/>
            <a:ext cx="5935366" cy="757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</a:pPr>
            <a:r>
              <a:rPr lang="en-US" sz="6000" b="1" spc="-354" dirty="0">
                <a:solidFill>
                  <a:srgbClr val="140A41"/>
                </a:solidFill>
                <a:latin typeface="Tenorite" panose="00000500000000000000" pitchFamily="2" charset="0"/>
              </a:rPr>
              <a:t>HEADING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52942" y="4762118"/>
            <a:ext cx="5471653" cy="498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b="1" dirty="0">
                <a:solidFill>
                  <a:srgbClr val="1A8045"/>
                </a:solidFill>
                <a:latin typeface="Tenorite" panose="00000500000000000000" pitchFamily="2" charset="0"/>
              </a:rPr>
              <a:t>2nd Sub-heading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52942" y="5154065"/>
            <a:ext cx="8948314" cy="1037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Lorem ipsum dolor sit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amet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,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consectetur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adipiscing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elit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.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Nulla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 maximus,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leo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ut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 lacinia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suscipit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, lorem.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52942" y="6554240"/>
            <a:ext cx="5471653" cy="498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b="1" dirty="0">
                <a:solidFill>
                  <a:srgbClr val="1A8045"/>
                </a:solidFill>
                <a:latin typeface="Tenorite" panose="00000500000000000000" pitchFamily="2" charset="0"/>
              </a:rPr>
              <a:t>3rd Sub-heading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52942" y="6946187"/>
            <a:ext cx="8948314" cy="1037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Lorem ipsum dolor sit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amet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,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consectetur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adipiscing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elit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.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Nulla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 maximus,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leo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ut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 lacinia </a:t>
            </a:r>
            <a:r>
              <a:rPr lang="en-US" sz="3000" dirty="0" err="1">
                <a:solidFill>
                  <a:srgbClr val="333333"/>
                </a:solidFill>
                <a:latin typeface="Tenorite" panose="00000500000000000000" pitchFamily="2" charset="0"/>
              </a:rPr>
              <a:t>suscipit</a:t>
            </a:r>
            <a:r>
              <a:rPr lang="en-US" sz="3000" dirty="0">
                <a:solidFill>
                  <a:srgbClr val="333333"/>
                </a:solidFill>
                <a:latin typeface="Tenorite" panose="00000500000000000000" pitchFamily="2" charset="0"/>
              </a:rPr>
              <a:t>, lorem.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140A41"/>
      </a:dk1>
      <a:lt1>
        <a:srgbClr val="FFFAF0"/>
      </a:lt1>
      <a:dk2>
        <a:srgbClr val="333333"/>
      </a:dk2>
      <a:lt2>
        <a:srgbClr val="F4F4F4"/>
      </a:lt2>
      <a:accent1>
        <a:srgbClr val="1A8045"/>
      </a:accent1>
      <a:accent2>
        <a:srgbClr val="140A41"/>
      </a:accent2>
      <a:accent3>
        <a:srgbClr val="FBBC0D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NFBPWC PPT Font">
      <a:majorFont>
        <a:latin typeface="Tenorite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</TotalTime>
  <Words>1183</Words>
  <Application>Microsoft Office PowerPoint</Application>
  <PresentationFormat>Custom</PresentationFormat>
  <Paragraphs>176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Tenorite</vt:lpstr>
      <vt:lpstr>Arial</vt:lpstr>
      <vt:lpstr>Office Theme</vt:lpstr>
      <vt:lpstr>For NFBPWC members –  The following slides are page templates to help you create a professional-looking presentation. Charts and images are placeholders – however, all images are royalty-free and can be used if you’d like.  To adhere to NFBPWC branding guidelines, presentations should contain: 1. Font: Tenorite 2. Header font color: bold #140a41 3. Sub-header and body font color: #333333 4. Slide background color: #F4F4F4 5. Accent colors: #140a41, #1a8045, #fbbc0d  6. The NFBPWC logo/tagline and URL identifiers must be used on every slide except for the Opening Slide. If creating your own pages, please use the blank brand identifier slides in this deck (#2&amp;3).</vt:lpstr>
      <vt:lpstr>PowerPoint Presentation</vt:lpstr>
      <vt:lpstr>PowerPoint Presentation</vt:lpstr>
      <vt:lpstr>Custom slide designs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Muted Blue and Pastel Blue minimalist Clean Interior Design Project Proposal Presentation</dc:title>
  <dc:creator>Lea-Ann W. Berst</dc:creator>
  <cp:lastModifiedBy>Lea-Ann W. Berst</cp:lastModifiedBy>
  <cp:revision>30</cp:revision>
  <dcterms:created xsi:type="dcterms:W3CDTF">2006-08-16T00:00:00Z</dcterms:created>
  <dcterms:modified xsi:type="dcterms:W3CDTF">2022-06-09T20:04:14Z</dcterms:modified>
  <dc:identifier>DAFC4FRNcEA</dc:identifier>
</cp:coreProperties>
</file>